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72" r:id="rId6"/>
    <p:sldId id="273" r:id="rId7"/>
    <p:sldId id="271" r:id="rId8"/>
    <p:sldId id="270" r:id="rId9"/>
    <p:sldId id="269" r:id="rId10"/>
    <p:sldId id="268" r:id="rId11"/>
    <p:sldId id="267" r:id="rId12"/>
    <p:sldId id="266" r:id="rId13"/>
    <p:sldId id="263" r:id="rId14"/>
    <p:sldId id="260" r:id="rId15"/>
    <p:sldId id="258" r:id="rId16"/>
    <p:sldId id="264" r:id="rId17"/>
    <p:sldId id="265"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046EC07-1613-4814-AFE0-6F06311E3C6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fr-FR"/>
          </a:p>
        </p:txBody>
      </p:sp>
      <p:sp>
        <p:nvSpPr>
          <p:cNvPr id="3" name="Alt Başlık 2">
            <a:extLst>
              <a:ext uri="{FF2B5EF4-FFF2-40B4-BE49-F238E27FC236}">
                <a16:creationId xmlns:a16="http://schemas.microsoft.com/office/drawing/2014/main" id="{23180C85-DD21-4E51-BA1C-735C0D8A6B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fr-FR"/>
          </a:p>
        </p:txBody>
      </p:sp>
      <p:sp>
        <p:nvSpPr>
          <p:cNvPr id="4" name="Veri Yer Tutucusu 3">
            <a:extLst>
              <a:ext uri="{FF2B5EF4-FFF2-40B4-BE49-F238E27FC236}">
                <a16:creationId xmlns:a16="http://schemas.microsoft.com/office/drawing/2014/main" id="{C56B464C-A614-4A96-9ACC-904007D61129}"/>
              </a:ext>
            </a:extLst>
          </p:cNvPr>
          <p:cNvSpPr>
            <a:spLocks noGrp="1"/>
          </p:cNvSpPr>
          <p:nvPr>
            <p:ph type="dt" sz="half" idx="10"/>
          </p:nvPr>
        </p:nvSpPr>
        <p:spPr/>
        <p:txBody>
          <a:bodyPr/>
          <a:lstStyle/>
          <a:p>
            <a:fld id="{156BB928-F83F-4C4C-B584-70E017C8E2F9}" type="datetimeFigureOut">
              <a:rPr lang="fr-FR" smtClean="0"/>
              <a:t>10/11/2019</a:t>
            </a:fld>
            <a:endParaRPr lang="fr-FR" dirty="0"/>
          </a:p>
        </p:txBody>
      </p:sp>
      <p:sp>
        <p:nvSpPr>
          <p:cNvPr id="5" name="Alt Bilgi Yer Tutucusu 4">
            <a:extLst>
              <a:ext uri="{FF2B5EF4-FFF2-40B4-BE49-F238E27FC236}">
                <a16:creationId xmlns:a16="http://schemas.microsoft.com/office/drawing/2014/main" id="{C8FDE3BF-40DF-4078-9194-236BA3F5BF14}"/>
              </a:ext>
            </a:extLst>
          </p:cNvPr>
          <p:cNvSpPr>
            <a:spLocks noGrp="1"/>
          </p:cNvSpPr>
          <p:nvPr>
            <p:ph type="ftr" sz="quarter" idx="11"/>
          </p:nvPr>
        </p:nvSpPr>
        <p:spPr/>
        <p:txBody>
          <a:bodyPr/>
          <a:lstStyle/>
          <a:p>
            <a:endParaRPr lang="fr-FR" dirty="0"/>
          </a:p>
        </p:txBody>
      </p:sp>
      <p:sp>
        <p:nvSpPr>
          <p:cNvPr id="6" name="Slayt Numarası Yer Tutucusu 5">
            <a:extLst>
              <a:ext uri="{FF2B5EF4-FFF2-40B4-BE49-F238E27FC236}">
                <a16:creationId xmlns:a16="http://schemas.microsoft.com/office/drawing/2014/main" id="{F6577AFF-3AA6-46F3-9CFF-2060B9A6F668}"/>
              </a:ext>
            </a:extLst>
          </p:cNvPr>
          <p:cNvSpPr>
            <a:spLocks noGrp="1"/>
          </p:cNvSpPr>
          <p:nvPr>
            <p:ph type="sldNum" sz="quarter" idx="12"/>
          </p:nvPr>
        </p:nvSpPr>
        <p:spPr/>
        <p:txBody>
          <a:bodyPr/>
          <a:lstStyle/>
          <a:p>
            <a:fld id="{1EF79C6B-820D-4326-A83B-5E1A202597C9}" type="slidenum">
              <a:rPr lang="fr-FR" smtClean="0"/>
              <a:t>‹#›</a:t>
            </a:fld>
            <a:endParaRPr lang="fr-FR" dirty="0"/>
          </a:p>
        </p:txBody>
      </p:sp>
    </p:spTree>
    <p:extLst>
      <p:ext uri="{BB962C8B-B14F-4D97-AF65-F5344CB8AC3E}">
        <p14:creationId xmlns:p14="http://schemas.microsoft.com/office/powerpoint/2010/main" val="1140658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54ECACE-84D9-4CB9-B948-065974546712}"/>
              </a:ext>
            </a:extLst>
          </p:cNvPr>
          <p:cNvSpPr>
            <a:spLocks noGrp="1"/>
          </p:cNvSpPr>
          <p:nvPr>
            <p:ph type="title"/>
          </p:nvPr>
        </p:nvSpPr>
        <p:spPr/>
        <p:txBody>
          <a:bodyPr/>
          <a:lstStyle/>
          <a:p>
            <a:r>
              <a:rPr lang="tr-TR"/>
              <a:t>Asıl başlık stilini düzenlemek için tıklayın</a:t>
            </a:r>
            <a:endParaRPr lang="fr-FR"/>
          </a:p>
        </p:txBody>
      </p:sp>
      <p:sp>
        <p:nvSpPr>
          <p:cNvPr id="3" name="İçerik Yer Tutucusu 2">
            <a:extLst>
              <a:ext uri="{FF2B5EF4-FFF2-40B4-BE49-F238E27FC236}">
                <a16:creationId xmlns:a16="http://schemas.microsoft.com/office/drawing/2014/main" id="{891C0355-979C-45CE-B3A7-671344DC0388}"/>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738AD59E-F9A0-4856-804C-A0F70E3B3369}"/>
              </a:ext>
            </a:extLst>
          </p:cNvPr>
          <p:cNvSpPr>
            <a:spLocks noGrp="1"/>
          </p:cNvSpPr>
          <p:nvPr>
            <p:ph type="dt" sz="half" idx="10"/>
          </p:nvPr>
        </p:nvSpPr>
        <p:spPr/>
        <p:txBody>
          <a:bodyPr/>
          <a:lstStyle/>
          <a:p>
            <a:fld id="{156BB928-F83F-4C4C-B584-70E017C8E2F9}" type="datetimeFigureOut">
              <a:rPr lang="fr-FR" smtClean="0"/>
              <a:t>10/11/2019</a:t>
            </a:fld>
            <a:endParaRPr lang="fr-FR" dirty="0"/>
          </a:p>
        </p:txBody>
      </p:sp>
      <p:sp>
        <p:nvSpPr>
          <p:cNvPr id="5" name="Alt Bilgi Yer Tutucusu 4">
            <a:extLst>
              <a:ext uri="{FF2B5EF4-FFF2-40B4-BE49-F238E27FC236}">
                <a16:creationId xmlns:a16="http://schemas.microsoft.com/office/drawing/2014/main" id="{87FD5BA9-6A4A-4E3E-862B-B604FA2D2A54}"/>
              </a:ext>
            </a:extLst>
          </p:cNvPr>
          <p:cNvSpPr>
            <a:spLocks noGrp="1"/>
          </p:cNvSpPr>
          <p:nvPr>
            <p:ph type="ftr" sz="quarter" idx="11"/>
          </p:nvPr>
        </p:nvSpPr>
        <p:spPr/>
        <p:txBody>
          <a:bodyPr/>
          <a:lstStyle/>
          <a:p>
            <a:endParaRPr lang="fr-FR" dirty="0"/>
          </a:p>
        </p:txBody>
      </p:sp>
      <p:sp>
        <p:nvSpPr>
          <p:cNvPr id="6" name="Slayt Numarası Yer Tutucusu 5">
            <a:extLst>
              <a:ext uri="{FF2B5EF4-FFF2-40B4-BE49-F238E27FC236}">
                <a16:creationId xmlns:a16="http://schemas.microsoft.com/office/drawing/2014/main" id="{C7CAC232-4E59-441A-9DBF-D38602805A81}"/>
              </a:ext>
            </a:extLst>
          </p:cNvPr>
          <p:cNvSpPr>
            <a:spLocks noGrp="1"/>
          </p:cNvSpPr>
          <p:nvPr>
            <p:ph type="sldNum" sz="quarter" idx="12"/>
          </p:nvPr>
        </p:nvSpPr>
        <p:spPr/>
        <p:txBody>
          <a:bodyPr/>
          <a:lstStyle/>
          <a:p>
            <a:fld id="{1EF79C6B-820D-4326-A83B-5E1A202597C9}" type="slidenum">
              <a:rPr lang="fr-FR" smtClean="0"/>
              <a:t>‹#›</a:t>
            </a:fld>
            <a:endParaRPr lang="fr-FR" dirty="0"/>
          </a:p>
        </p:txBody>
      </p:sp>
    </p:spTree>
    <p:extLst>
      <p:ext uri="{BB962C8B-B14F-4D97-AF65-F5344CB8AC3E}">
        <p14:creationId xmlns:p14="http://schemas.microsoft.com/office/powerpoint/2010/main" val="1584414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8084AEC-3043-4A9B-A85F-BC937CAC8AFD}"/>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fr-FR"/>
          </a:p>
        </p:txBody>
      </p:sp>
      <p:sp>
        <p:nvSpPr>
          <p:cNvPr id="3" name="Metin Yer Tutucusu 2">
            <a:extLst>
              <a:ext uri="{FF2B5EF4-FFF2-40B4-BE49-F238E27FC236}">
                <a16:creationId xmlns:a16="http://schemas.microsoft.com/office/drawing/2014/main" id="{D5C49085-0670-47E5-8ADD-F97D2D0E7B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04B0399C-78D7-481E-B961-3EA25B17A547}"/>
              </a:ext>
            </a:extLst>
          </p:cNvPr>
          <p:cNvSpPr>
            <a:spLocks noGrp="1"/>
          </p:cNvSpPr>
          <p:nvPr>
            <p:ph type="dt" sz="half" idx="10"/>
          </p:nvPr>
        </p:nvSpPr>
        <p:spPr/>
        <p:txBody>
          <a:bodyPr/>
          <a:lstStyle/>
          <a:p>
            <a:fld id="{156BB928-F83F-4C4C-B584-70E017C8E2F9}" type="datetimeFigureOut">
              <a:rPr lang="fr-FR" smtClean="0"/>
              <a:t>10/11/2019</a:t>
            </a:fld>
            <a:endParaRPr lang="fr-FR" dirty="0"/>
          </a:p>
        </p:txBody>
      </p:sp>
      <p:sp>
        <p:nvSpPr>
          <p:cNvPr id="5" name="Alt Bilgi Yer Tutucusu 4">
            <a:extLst>
              <a:ext uri="{FF2B5EF4-FFF2-40B4-BE49-F238E27FC236}">
                <a16:creationId xmlns:a16="http://schemas.microsoft.com/office/drawing/2014/main" id="{CE547C28-383F-40AD-ADC0-0D3CD53C48A6}"/>
              </a:ext>
            </a:extLst>
          </p:cNvPr>
          <p:cNvSpPr>
            <a:spLocks noGrp="1"/>
          </p:cNvSpPr>
          <p:nvPr>
            <p:ph type="ftr" sz="quarter" idx="11"/>
          </p:nvPr>
        </p:nvSpPr>
        <p:spPr/>
        <p:txBody>
          <a:bodyPr/>
          <a:lstStyle/>
          <a:p>
            <a:endParaRPr lang="fr-FR" dirty="0"/>
          </a:p>
        </p:txBody>
      </p:sp>
      <p:sp>
        <p:nvSpPr>
          <p:cNvPr id="6" name="Slayt Numarası Yer Tutucusu 5">
            <a:extLst>
              <a:ext uri="{FF2B5EF4-FFF2-40B4-BE49-F238E27FC236}">
                <a16:creationId xmlns:a16="http://schemas.microsoft.com/office/drawing/2014/main" id="{6D601548-B488-495A-86EA-3617C8C87257}"/>
              </a:ext>
            </a:extLst>
          </p:cNvPr>
          <p:cNvSpPr>
            <a:spLocks noGrp="1"/>
          </p:cNvSpPr>
          <p:nvPr>
            <p:ph type="sldNum" sz="quarter" idx="12"/>
          </p:nvPr>
        </p:nvSpPr>
        <p:spPr/>
        <p:txBody>
          <a:bodyPr/>
          <a:lstStyle/>
          <a:p>
            <a:fld id="{1EF79C6B-820D-4326-A83B-5E1A202597C9}" type="slidenum">
              <a:rPr lang="fr-FR" smtClean="0"/>
              <a:t>‹#›</a:t>
            </a:fld>
            <a:endParaRPr lang="fr-FR" dirty="0"/>
          </a:p>
        </p:txBody>
      </p:sp>
    </p:spTree>
    <p:extLst>
      <p:ext uri="{BB962C8B-B14F-4D97-AF65-F5344CB8AC3E}">
        <p14:creationId xmlns:p14="http://schemas.microsoft.com/office/powerpoint/2010/main" val="1981492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F018A5B-6C06-4029-ACB9-95195964082C}"/>
              </a:ext>
            </a:extLst>
          </p:cNvPr>
          <p:cNvSpPr>
            <a:spLocks noGrp="1"/>
          </p:cNvSpPr>
          <p:nvPr>
            <p:ph type="title"/>
          </p:nvPr>
        </p:nvSpPr>
        <p:spPr/>
        <p:txBody>
          <a:bodyPr/>
          <a:lstStyle/>
          <a:p>
            <a:r>
              <a:rPr lang="tr-TR"/>
              <a:t>Asıl başlık stilini düzenlemek için tıklayın</a:t>
            </a:r>
            <a:endParaRPr lang="fr-FR"/>
          </a:p>
        </p:txBody>
      </p:sp>
      <p:sp>
        <p:nvSpPr>
          <p:cNvPr id="3" name="İçerik Yer Tutucusu 2">
            <a:extLst>
              <a:ext uri="{FF2B5EF4-FFF2-40B4-BE49-F238E27FC236}">
                <a16:creationId xmlns:a16="http://schemas.microsoft.com/office/drawing/2014/main" id="{AA73A954-8BFA-4189-99BC-1580832A75DB}"/>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İçerik Yer Tutucusu 3">
            <a:extLst>
              <a:ext uri="{FF2B5EF4-FFF2-40B4-BE49-F238E27FC236}">
                <a16:creationId xmlns:a16="http://schemas.microsoft.com/office/drawing/2014/main" id="{24529DC6-9CB6-4C8D-8511-B43E40DAC113}"/>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5" name="Veri Yer Tutucusu 4">
            <a:extLst>
              <a:ext uri="{FF2B5EF4-FFF2-40B4-BE49-F238E27FC236}">
                <a16:creationId xmlns:a16="http://schemas.microsoft.com/office/drawing/2014/main" id="{962CD908-6931-4990-89D9-05AE958A1E7F}"/>
              </a:ext>
            </a:extLst>
          </p:cNvPr>
          <p:cNvSpPr>
            <a:spLocks noGrp="1"/>
          </p:cNvSpPr>
          <p:nvPr>
            <p:ph type="dt" sz="half" idx="10"/>
          </p:nvPr>
        </p:nvSpPr>
        <p:spPr/>
        <p:txBody>
          <a:bodyPr/>
          <a:lstStyle/>
          <a:p>
            <a:fld id="{156BB928-F83F-4C4C-B584-70E017C8E2F9}" type="datetimeFigureOut">
              <a:rPr lang="fr-FR" smtClean="0"/>
              <a:t>10/11/2019</a:t>
            </a:fld>
            <a:endParaRPr lang="fr-FR" dirty="0"/>
          </a:p>
        </p:txBody>
      </p:sp>
      <p:sp>
        <p:nvSpPr>
          <p:cNvPr id="6" name="Alt Bilgi Yer Tutucusu 5">
            <a:extLst>
              <a:ext uri="{FF2B5EF4-FFF2-40B4-BE49-F238E27FC236}">
                <a16:creationId xmlns:a16="http://schemas.microsoft.com/office/drawing/2014/main" id="{8C2F30E2-64A9-4951-BCDC-2F5C5C473CD2}"/>
              </a:ext>
            </a:extLst>
          </p:cNvPr>
          <p:cNvSpPr>
            <a:spLocks noGrp="1"/>
          </p:cNvSpPr>
          <p:nvPr>
            <p:ph type="ftr" sz="quarter" idx="11"/>
          </p:nvPr>
        </p:nvSpPr>
        <p:spPr/>
        <p:txBody>
          <a:bodyPr/>
          <a:lstStyle/>
          <a:p>
            <a:endParaRPr lang="fr-FR" dirty="0"/>
          </a:p>
        </p:txBody>
      </p:sp>
      <p:sp>
        <p:nvSpPr>
          <p:cNvPr id="7" name="Slayt Numarası Yer Tutucusu 6">
            <a:extLst>
              <a:ext uri="{FF2B5EF4-FFF2-40B4-BE49-F238E27FC236}">
                <a16:creationId xmlns:a16="http://schemas.microsoft.com/office/drawing/2014/main" id="{BB478888-CB26-4F8A-AC86-DE53D052FD93}"/>
              </a:ext>
            </a:extLst>
          </p:cNvPr>
          <p:cNvSpPr>
            <a:spLocks noGrp="1"/>
          </p:cNvSpPr>
          <p:nvPr>
            <p:ph type="sldNum" sz="quarter" idx="12"/>
          </p:nvPr>
        </p:nvSpPr>
        <p:spPr/>
        <p:txBody>
          <a:bodyPr/>
          <a:lstStyle/>
          <a:p>
            <a:fld id="{1EF79C6B-820D-4326-A83B-5E1A202597C9}" type="slidenum">
              <a:rPr lang="fr-FR" smtClean="0"/>
              <a:t>‹#›</a:t>
            </a:fld>
            <a:endParaRPr lang="fr-FR" dirty="0"/>
          </a:p>
        </p:txBody>
      </p:sp>
    </p:spTree>
    <p:extLst>
      <p:ext uri="{BB962C8B-B14F-4D97-AF65-F5344CB8AC3E}">
        <p14:creationId xmlns:p14="http://schemas.microsoft.com/office/powerpoint/2010/main" val="3888501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08F47AF-FA90-4A1D-95B5-21724A23F248}"/>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fr-FR"/>
          </a:p>
        </p:txBody>
      </p:sp>
      <p:sp>
        <p:nvSpPr>
          <p:cNvPr id="3" name="Metin Yer Tutucusu 2">
            <a:extLst>
              <a:ext uri="{FF2B5EF4-FFF2-40B4-BE49-F238E27FC236}">
                <a16:creationId xmlns:a16="http://schemas.microsoft.com/office/drawing/2014/main" id="{9F17ADEC-8DD5-4F13-A388-8E960ABEEF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D227592B-6F33-422F-A10C-072E8D6B04DF}"/>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5" name="Metin Yer Tutucusu 4">
            <a:extLst>
              <a:ext uri="{FF2B5EF4-FFF2-40B4-BE49-F238E27FC236}">
                <a16:creationId xmlns:a16="http://schemas.microsoft.com/office/drawing/2014/main" id="{BA68D302-A070-4C3D-B1E3-9E20D313CA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95155542-1E0C-4696-AD1A-6275F735B72A}"/>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7" name="Veri Yer Tutucusu 6">
            <a:extLst>
              <a:ext uri="{FF2B5EF4-FFF2-40B4-BE49-F238E27FC236}">
                <a16:creationId xmlns:a16="http://schemas.microsoft.com/office/drawing/2014/main" id="{A63ECA2D-9F9B-4B55-ABEF-B55154196063}"/>
              </a:ext>
            </a:extLst>
          </p:cNvPr>
          <p:cNvSpPr>
            <a:spLocks noGrp="1"/>
          </p:cNvSpPr>
          <p:nvPr>
            <p:ph type="dt" sz="half" idx="10"/>
          </p:nvPr>
        </p:nvSpPr>
        <p:spPr/>
        <p:txBody>
          <a:bodyPr/>
          <a:lstStyle/>
          <a:p>
            <a:fld id="{156BB928-F83F-4C4C-B584-70E017C8E2F9}" type="datetimeFigureOut">
              <a:rPr lang="fr-FR" smtClean="0"/>
              <a:t>10/11/2019</a:t>
            </a:fld>
            <a:endParaRPr lang="fr-FR" dirty="0"/>
          </a:p>
        </p:txBody>
      </p:sp>
      <p:sp>
        <p:nvSpPr>
          <p:cNvPr id="8" name="Alt Bilgi Yer Tutucusu 7">
            <a:extLst>
              <a:ext uri="{FF2B5EF4-FFF2-40B4-BE49-F238E27FC236}">
                <a16:creationId xmlns:a16="http://schemas.microsoft.com/office/drawing/2014/main" id="{B00C83A7-3DD7-4AC1-9695-3F3FC920F572}"/>
              </a:ext>
            </a:extLst>
          </p:cNvPr>
          <p:cNvSpPr>
            <a:spLocks noGrp="1"/>
          </p:cNvSpPr>
          <p:nvPr>
            <p:ph type="ftr" sz="quarter" idx="11"/>
          </p:nvPr>
        </p:nvSpPr>
        <p:spPr/>
        <p:txBody>
          <a:bodyPr/>
          <a:lstStyle/>
          <a:p>
            <a:endParaRPr lang="fr-FR" dirty="0"/>
          </a:p>
        </p:txBody>
      </p:sp>
      <p:sp>
        <p:nvSpPr>
          <p:cNvPr id="9" name="Slayt Numarası Yer Tutucusu 8">
            <a:extLst>
              <a:ext uri="{FF2B5EF4-FFF2-40B4-BE49-F238E27FC236}">
                <a16:creationId xmlns:a16="http://schemas.microsoft.com/office/drawing/2014/main" id="{72CD275E-9D04-4378-AA2A-84A017F1D6C6}"/>
              </a:ext>
            </a:extLst>
          </p:cNvPr>
          <p:cNvSpPr>
            <a:spLocks noGrp="1"/>
          </p:cNvSpPr>
          <p:nvPr>
            <p:ph type="sldNum" sz="quarter" idx="12"/>
          </p:nvPr>
        </p:nvSpPr>
        <p:spPr/>
        <p:txBody>
          <a:bodyPr/>
          <a:lstStyle/>
          <a:p>
            <a:fld id="{1EF79C6B-820D-4326-A83B-5E1A202597C9}" type="slidenum">
              <a:rPr lang="fr-FR" smtClean="0"/>
              <a:t>‹#›</a:t>
            </a:fld>
            <a:endParaRPr lang="fr-FR" dirty="0"/>
          </a:p>
        </p:txBody>
      </p:sp>
    </p:spTree>
    <p:extLst>
      <p:ext uri="{BB962C8B-B14F-4D97-AF65-F5344CB8AC3E}">
        <p14:creationId xmlns:p14="http://schemas.microsoft.com/office/powerpoint/2010/main" val="3244456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F616B92-79C2-4751-BB3C-CDD2201A510E}"/>
              </a:ext>
            </a:extLst>
          </p:cNvPr>
          <p:cNvSpPr>
            <a:spLocks noGrp="1"/>
          </p:cNvSpPr>
          <p:nvPr>
            <p:ph type="title"/>
          </p:nvPr>
        </p:nvSpPr>
        <p:spPr/>
        <p:txBody>
          <a:bodyPr/>
          <a:lstStyle/>
          <a:p>
            <a:r>
              <a:rPr lang="tr-TR"/>
              <a:t>Asıl başlık stilini düzenlemek için tıklayın</a:t>
            </a:r>
            <a:endParaRPr lang="fr-FR"/>
          </a:p>
        </p:txBody>
      </p:sp>
      <p:sp>
        <p:nvSpPr>
          <p:cNvPr id="3" name="Veri Yer Tutucusu 2">
            <a:extLst>
              <a:ext uri="{FF2B5EF4-FFF2-40B4-BE49-F238E27FC236}">
                <a16:creationId xmlns:a16="http://schemas.microsoft.com/office/drawing/2014/main" id="{A185CBE2-56EA-45F9-91CA-0E01CF839938}"/>
              </a:ext>
            </a:extLst>
          </p:cNvPr>
          <p:cNvSpPr>
            <a:spLocks noGrp="1"/>
          </p:cNvSpPr>
          <p:nvPr>
            <p:ph type="dt" sz="half" idx="10"/>
          </p:nvPr>
        </p:nvSpPr>
        <p:spPr/>
        <p:txBody>
          <a:bodyPr/>
          <a:lstStyle/>
          <a:p>
            <a:fld id="{156BB928-F83F-4C4C-B584-70E017C8E2F9}" type="datetimeFigureOut">
              <a:rPr lang="fr-FR" smtClean="0"/>
              <a:t>10/11/2019</a:t>
            </a:fld>
            <a:endParaRPr lang="fr-FR" dirty="0"/>
          </a:p>
        </p:txBody>
      </p:sp>
      <p:sp>
        <p:nvSpPr>
          <p:cNvPr id="4" name="Alt Bilgi Yer Tutucusu 3">
            <a:extLst>
              <a:ext uri="{FF2B5EF4-FFF2-40B4-BE49-F238E27FC236}">
                <a16:creationId xmlns:a16="http://schemas.microsoft.com/office/drawing/2014/main" id="{A4FA1795-28E9-4239-BFCA-BF8E9F0B87A2}"/>
              </a:ext>
            </a:extLst>
          </p:cNvPr>
          <p:cNvSpPr>
            <a:spLocks noGrp="1"/>
          </p:cNvSpPr>
          <p:nvPr>
            <p:ph type="ftr" sz="quarter" idx="11"/>
          </p:nvPr>
        </p:nvSpPr>
        <p:spPr/>
        <p:txBody>
          <a:bodyPr/>
          <a:lstStyle/>
          <a:p>
            <a:endParaRPr lang="fr-FR" dirty="0"/>
          </a:p>
        </p:txBody>
      </p:sp>
      <p:sp>
        <p:nvSpPr>
          <p:cNvPr id="5" name="Slayt Numarası Yer Tutucusu 4">
            <a:extLst>
              <a:ext uri="{FF2B5EF4-FFF2-40B4-BE49-F238E27FC236}">
                <a16:creationId xmlns:a16="http://schemas.microsoft.com/office/drawing/2014/main" id="{46DD4B98-DAE5-43E8-A6EB-89F6FF0C8901}"/>
              </a:ext>
            </a:extLst>
          </p:cNvPr>
          <p:cNvSpPr>
            <a:spLocks noGrp="1"/>
          </p:cNvSpPr>
          <p:nvPr>
            <p:ph type="sldNum" sz="quarter" idx="12"/>
          </p:nvPr>
        </p:nvSpPr>
        <p:spPr/>
        <p:txBody>
          <a:bodyPr/>
          <a:lstStyle/>
          <a:p>
            <a:fld id="{1EF79C6B-820D-4326-A83B-5E1A202597C9}" type="slidenum">
              <a:rPr lang="fr-FR" smtClean="0"/>
              <a:t>‹#›</a:t>
            </a:fld>
            <a:endParaRPr lang="fr-FR" dirty="0"/>
          </a:p>
        </p:txBody>
      </p:sp>
    </p:spTree>
    <p:extLst>
      <p:ext uri="{BB962C8B-B14F-4D97-AF65-F5344CB8AC3E}">
        <p14:creationId xmlns:p14="http://schemas.microsoft.com/office/powerpoint/2010/main" val="3875696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2C1A3CE8-2E96-416C-A72D-13101485E6DA}"/>
              </a:ext>
            </a:extLst>
          </p:cNvPr>
          <p:cNvSpPr>
            <a:spLocks noGrp="1"/>
          </p:cNvSpPr>
          <p:nvPr>
            <p:ph type="dt" sz="half" idx="10"/>
          </p:nvPr>
        </p:nvSpPr>
        <p:spPr/>
        <p:txBody>
          <a:bodyPr/>
          <a:lstStyle/>
          <a:p>
            <a:fld id="{156BB928-F83F-4C4C-B584-70E017C8E2F9}" type="datetimeFigureOut">
              <a:rPr lang="fr-FR" smtClean="0"/>
              <a:t>10/11/2019</a:t>
            </a:fld>
            <a:endParaRPr lang="fr-FR" dirty="0"/>
          </a:p>
        </p:txBody>
      </p:sp>
      <p:sp>
        <p:nvSpPr>
          <p:cNvPr id="3" name="Alt Bilgi Yer Tutucusu 2">
            <a:extLst>
              <a:ext uri="{FF2B5EF4-FFF2-40B4-BE49-F238E27FC236}">
                <a16:creationId xmlns:a16="http://schemas.microsoft.com/office/drawing/2014/main" id="{5B169B98-CBE6-4DE0-A530-1E121A64CB9E}"/>
              </a:ext>
            </a:extLst>
          </p:cNvPr>
          <p:cNvSpPr>
            <a:spLocks noGrp="1"/>
          </p:cNvSpPr>
          <p:nvPr>
            <p:ph type="ftr" sz="quarter" idx="11"/>
          </p:nvPr>
        </p:nvSpPr>
        <p:spPr/>
        <p:txBody>
          <a:bodyPr/>
          <a:lstStyle/>
          <a:p>
            <a:endParaRPr lang="fr-FR" dirty="0"/>
          </a:p>
        </p:txBody>
      </p:sp>
      <p:sp>
        <p:nvSpPr>
          <p:cNvPr id="4" name="Slayt Numarası Yer Tutucusu 3">
            <a:extLst>
              <a:ext uri="{FF2B5EF4-FFF2-40B4-BE49-F238E27FC236}">
                <a16:creationId xmlns:a16="http://schemas.microsoft.com/office/drawing/2014/main" id="{1FD954F0-C322-47D4-AE6F-E4C1994AD627}"/>
              </a:ext>
            </a:extLst>
          </p:cNvPr>
          <p:cNvSpPr>
            <a:spLocks noGrp="1"/>
          </p:cNvSpPr>
          <p:nvPr>
            <p:ph type="sldNum" sz="quarter" idx="12"/>
          </p:nvPr>
        </p:nvSpPr>
        <p:spPr/>
        <p:txBody>
          <a:bodyPr/>
          <a:lstStyle/>
          <a:p>
            <a:fld id="{1EF79C6B-820D-4326-A83B-5E1A202597C9}" type="slidenum">
              <a:rPr lang="fr-FR" smtClean="0"/>
              <a:t>‹#›</a:t>
            </a:fld>
            <a:endParaRPr lang="fr-FR" dirty="0"/>
          </a:p>
        </p:txBody>
      </p:sp>
    </p:spTree>
    <p:extLst>
      <p:ext uri="{BB962C8B-B14F-4D97-AF65-F5344CB8AC3E}">
        <p14:creationId xmlns:p14="http://schemas.microsoft.com/office/powerpoint/2010/main" val="4035426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BA29E48-95BD-4C6F-B6EA-EE8B058C963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fr-FR"/>
          </a:p>
        </p:txBody>
      </p:sp>
      <p:sp>
        <p:nvSpPr>
          <p:cNvPr id="3" name="İçerik Yer Tutucusu 2">
            <a:extLst>
              <a:ext uri="{FF2B5EF4-FFF2-40B4-BE49-F238E27FC236}">
                <a16:creationId xmlns:a16="http://schemas.microsoft.com/office/drawing/2014/main" id="{2543B762-03E9-49AE-890E-7AC96411BB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Metin Yer Tutucusu 3">
            <a:extLst>
              <a:ext uri="{FF2B5EF4-FFF2-40B4-BE49-F238E27FC236}">
                <a16:creationId xmlns:a16="http://schemas.microsoft.com/office/drawing/2014/main" id="{CE316A9A-08AA-4AD5-9192-B31F42DD32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CA787431-AC24-4712-A2F3-1DFCDF52D35B}"/>
              </a:ext>
            </a:extLst>
          </p:cNvPr>
          <p:cNvSpPr>
            <a:spLocks noGrp="1"/>
          </p:cNvSpPr>
          <p:nvPr>
            <p:ph type="dt" sz="half" idx="10"/>
          </p:nvPr>
        </p:nvSpPr>
        <p:spPr/>
        <p:txBody>
          <a:bodyPr/>
          <a:lstStyle/>
          <a:p>
            <a:fld id="{156BB928-F83F-4C4C-B584-70E017C8E2F9}" type="datetimeFigureOut">
              <a:rPr lang="fr-FR" smtClean="0"/>
              <a:t>10/11/2019</a:t>
            </a:fld>
            <a:endParaRPr lang="fr-FR" dirty="0"/>
          </a:p>
        </p:txBody>
      </p:sp>
      <p:sp>
        <p:nvSpPr>
          <p:cNvPr id="6" name="Alt Bilgi Yer Tutucusu 5">
            <a:extLst>
              <a:ext uri="{FF2B5EF4-FFF2-40B4-BE49-F238E27FC236}">
                <a16:creationId xmlns:a16="http://schemas.microsoft.com/office/drawing/2014/main" id="{2738B760-7094-42AC-BC38-804D997A95E2}"/>
              </a:ext>
            </a:extLst>
          </p:cNvPr>
          <p:cNvSpPr>
            <a:spLocks noGrp="1"/>
          </p:cNvSpPr>
          <p:nvPr>
            <p:ph type="ftr" sz="quarter" idx="11"/>
          </p:nvPr>
        </p:nvSpPr>
        <p:spPr/>
        <p:txBody>
          <a:bodyPr/>
          <a:lstStyle/>
          <a:p>
            <a:endParaRPr lang="fr-FR" dirty="0"/>
          </a:p>
        </p:txBody>
      </p:sp>
      <p:sp>
        <p:nvSpPr>
          <p:cNvPr id="7" name="Slayt Numarası Yer Tutucusu 6">
            <a:extLst>
              <a:ext uri="{FF2B5EF4-FFF2-40B4-BE49-F238E27FC236}">
                <a16:creationId xmlns:a16="http://schemas.microsoft.com/office/drawing/2014/main" id="{076C9E57-97DC-4220-BA09-9BDFF19AB0B6}"/>
              </a:ext>
            </a:extLst>
          </p:cNvPr>
          <p:cNvSpPr>
            <a:spLocks noGrp="1"/>
          </p:cNvSpPr>
          <p:nvPr>
            <p:ph type="sldNum" sz="quarter" idx="12"/>
          </p:nvPr>
        </p:nvSpPr>
        <p:spPr/>
        <p:txBody>
          <a:bodyPr/>
          <a:lstStyle/>
          <a:p>
            <a:fld id="{1EF79C6B-820D-4326-A83B-5E1A202597C9}" type="slidenum">
              <a:rPr lang="fr-FR" smtClean="0"/>
              <a:t>‹#›</a:t>
            </a:fld>
            <a:endParaRPr lang="fr-FR" dirty="0"/>
          </a:p>
        </p:txBody>
      </p:sp>
    </p:spTree>
    <p:extLst>
      <p:ext uri="{BB962C8B-B14F-4D97-AF65-F5344CB8AC3E}">
        <p14:creationId xmlns:p14="http://schemas.microsoft.com/office/powerpoint/2010/main" val="1569201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056CC4E-B482-49FB-9470-9CC6A934F33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fr-FR"/>
          </a:p>
        </p:txBody>
      </p:sp>
      <p:sp>
        <p:nvSpPr>
          <p:cNvPr id="3" name="Resim Yer Tutucusu 2">
            <a:extLst>
              <a:ext uri="{FF2B5EF4-FFF2-40B4-BE49-F238E27FC236}">
                <a16:creationId xmlns:a16="http://schemas.microsoft.com/office/drawing/2014/main" id="{B9027A90-B7ED-4F95-B11B-FD842651F6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Metin Yer Tutucusu 3">
            <a:extLst>
              <a:ext uri="{FF2B5EF4-FFF2-40B4-BE49-F238E27FC236}">
                <a16:creationId xmlns:a16="http://schemas.microsoft.com/office/drawing/2014/main" id="{43B3F8E7-3D73-4F48-BAB5-F96857E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0AC4DEB9-3A14-4A15-A905-E3C86D8ABB62}"/>
              </a:ext>
            </a:extLst>
          </p:cNvPr>
          <p:cNvSpPr>
            <a:spLocks noGrp="1"/>
          </p:cNvSpPr>
          <p:nvPr>
            <p:ph type="dt" sz="half" idx="10"/>
          </p:nvPr>
        </p:nvSpPr>
        <p:spPr/>
        <p:txBody>
          <a:bodyPr/>
          <a:lstStyle/>
          <a:p>
            <a:fld id="{156BB928-F83F-4C4C-B584-70E017C8E2F9}" type="datetimeFigureOut">
              <a:rPr lang="fr-FR" smtClean="0"/>
              <a:t>10/11/2019</a:t>
            </a:fld>
            <a:endParaRPr lang="fr-FR" dirty="0"/>
          </a:p>
        </p:txBody>
      </p:sp>
      <p:sp>
        <p:nvSpPr>
          <p:cNvPr id="6" name="Alt Bilgi Yer Tutucusu 5">
            <a:extLst>
              <a:ext uri="{FF2B5EF4-FFF2-40B4-BE49-F238E27FC236}">
                <a16:creationId xmlns:a16="http://schemas.microsoft.com/office/drawing/2014/main" id="{DCF7DF58-31EB-432A-A7FD-ABB8C299829E}"/>
              </a:ext>
            </a:extLst>
          </p:cNvPr>
          <p:cNvSpPr>
            <a:spLocks noGrp="1"/>
          </p:cNvSpPr>
          <p:nvPr>
            <p:ph type="ftr" sz="quarter" idx="11"/>
          </p:nvPr>
        </p:nvSpPr>
        <p:spPr/>
        <p:txBody>
          <a:bodyPr/>
          <a:lstStyle/>
          <a:p>
            <a:endParaRPr lang="fr-FR" dirty="0"/>
          </a:p>
        </p:txBody>
      </p:sp>
      <p:sp>
        <p:nvSpPr>
          <p:cNvPr id="7" name="Slayt Numarası Yer Tutucusu 6">
            <a:extLst>
              <a:ext uri="{FF2B5EF4-FFF2-40B4-BE49-F238E27FC236}">
                <a16:creationId xmlns:a16="http://schemas.microsoft.com/office/drawing/2014/main" id="{AD48A079-7884-4B7A-8CC2-D34A5CFA12EF}"/>
              </a:ext>
            </a:extLst>
          </p:cNvPr>
          <p:cNvSpPr>
            <a:spLocks noGrp="1"/>
          </p:cNvSpPr>
          <p:nvPr>
            <p:ph type="sldNum" sz="quarter" idx="12"/>
          </p:nvPr>
        </p:nvSpPr>
        <p:spPr/>
        <p:txBody>
          <a:bodyPr/>
          <a:lstStyle/>
          <a:p>
            <a:fld id="{1EF79C6B-820D-4326-A83B-5E1A202597C9}" type="slidenum">
              <a:rPr lang="fr-FR" smtClean="0"/>
              <a:t>‹#›</a:t>
            </a:fld>
            <a:endParaRPr lang="fr-FR" dirty="0"/>
          </a:p>
        </p:txBody>
      </p:sp>
    </p:spTree>
    <p:extLst>
      <p:ext uri="{BB962C8B-B14F-4D97-AF65-F5344CB8AC3E}">
        <p14:creationId xmlns:p14="http://schemas.microsoft.com/office/powerpoint/2010/main" val="1492653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26A1874-7D70-4151-86DC-0AAB84C912BD}"/>
              </a:ext>
            </a:extLst>
          </p:cNvPr>
          <p:cNvSpPr>
            <a:spLocks noGrp="1"/>
          </p:cNvSpPr>
          <p:nvPr>
            <p:ph type="title"/>
          </p:nvPr>
        </p:nvSpPr>
        <p:spPr/>
        <p:txBody>
          <a:bodyPr/>
          <a:lstStyle/>
          <a:p>
            <a:r>
              <a:rPr lang="tr-TR"/>
              <a:t>Asıl başlık stilini düzenlemek için tıklayın</a:t>
            </a:r>
            <a:endParaRPr lang="fr-FR"/>
          </a:p>
        </p:txBody>
      </p:sp>
      <p:sp>
        <p:nvSpPr>
          <p:cNvPr id="3" name="Dikey Metin Yer Tutucusu 2">
            <a:extLst>
              <a:ext uri="{FF2B5EF4-FFF2-40B4-BE49-F238E27FC236}">
                <a16:creationId xmlns:a16="http://schemas.microsoft.com/office/drawing/2014/main" id="{9BD76E24-19DF-44E9-9A8F-7D6835B3A3DD}"/>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D4A30452-35F6-4E74-95BA-8621FA2CA376}"/>
              </a:ext>
            </a:extLst>
          </p:cNvPr>
          <p:cNvSpPr>
            <a:spLocks noGrp="1"/>
          </p:cNvSpPr>
          <p:nvPr>
            <p:ph type="dt" sz="half" idx="10"/>
          </p:nvPr>
        </p:nvSpPr>
        <p:spPr/>
        <p:txBody>
          <a:bodyPr/>
          <a:lstStyle/>
          <a:p>
            <a:fld id="{156BB928-F83F-4C4C-B584-70E017C8E2F9}" type="datetimeFigureOut">
              <a:rPr lang="fr-FR" smtClean="0"/>
              <a:t>10/11/2019</a:t>
            </a:fld>
            <a:endParaRPr lang="fr-FR" dirty="0"/>
          </a:p>
        </p:txBody>
      </p:sp>
      <p:sp>
        <p:nvSpPr>
          <p:cNvPr id="5" name="Alt Bilgi Yer Tutucusu 4">
            <a:extLst>
              <a:ext uri="{FF2B5EF4-FFF2-40B4-BE49-F238E27FC236}">
                <a16:creationId xmlns:a16="http://schemas.microsoft.com/office/drawing/2014/main" id="{D5900FE4-72C9-4C33-8167-B64BD088C0F8}"/>
              </a:ext>
            </a:extLst>
          </p:cNvPr>
          <p:cNvSpPr>
            <a:spLocks noGrp="1"/>
          </p:cNvSpPr>
          <p:nvPr>
            <p:ph type="ftr" sz="quarter" idx="11"/>
          </p:nvPr>
        </p:nvSpPr>
        <p:spPr/>
        <p:txBody>
          <a:bodyPr/>
          <a:lstStyle/>
          <a:p>
            <a:endParaRPr lang="fr-FR" dirty="0"/>
          </a:p>
        </p:txBody>
      </p:sp>
      <p:sp>
        <p:nvSpPr>
          <p:cNvPr id="6" name="Slayt Numarası Yer Tutucusu 5">
            <a:extLst>
              <a:ext uri="{FF2B5EF4-FFF2-40B4-BE49-F238E27FC236}">
                <a16:creationId xmlns:a16="http://schemas.microsoft.com/office/drawing/2014/main" id="{97031F75-CDD0-4BB0-94AF-2639C13E6FA4}"/>
              </a:ext>
            </a:extLst>
          </p:cNvPr>
          <p:cNvSpPr>
            <a:spLocks noGrp="1"/>
          </p:cNvSpPr>
          <p:nvPr>
            <p:ph type="sldNum" sz="quarter" idx="12"/>
          </p:nvPr>
        </p:nvSpPr>
        <p:spPr/>
        <p:txBody>
          <a:bodyPr/>
          <a:lstStyle/>
          <a:p>
            <a:fld id="{1EF79C6B-820D-4326-A83B-5E1A202597C9}" type="slidenum">
              <a:rPr lang="fr-FR" smtClean="0"/>
              <a:t>‹#›</a:t>
            </a:fld>
            <a:endParaRPr lang="fr-FR" dirty="0"/>
          </a:p>
        </p:txBody>
      </p:sp>
    </p:spTree>
    <p:extLst>
      <p:ext uri="{BB962C8B-B14F-4D97-AF65-F5344CB8AC3E}">
        <p14:creationId xmlns:p14="http://schemas.microsoft.com/office/powerpoint/2010/main" val="2951933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6816406-533E-4259-AC40-ADEE8D1AB7BE}"/>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fr-FR"/>
          </a:p>
        </p:txBody>
      </p:sp>
      <p:sp>
        <p:nvSpPr>
          <p:cNvPr id="3" name="Dikey Metin Yer Tutucusu 2">
            <a:extLst>
              <a:ext uri="{FF2B5EF4-FFF2-40B4-BE49-F238E27FC236}">
                <a16:creationId xmlns:a16="http://schemas.microsoft.com/office/drawing/2014/main" id="{87B6FC54-5F9B-4E33-A6AA-2EFE699F1062}"/>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8A427F1F-3074-4C2D-AFCB-D900D5CB2FB1}"/>
              </a:ext>
            </a:extLst>
          </p:cNvPr>
          <p:cNvSpPr>
            <a:spLocks noGrp="1"/>
          </p:cNvSpPr>
          <p:nvPr>
            <p:ph type="dt" sz="half" idx="10"/>
          </p:nvPr>
        </p:nvSpPr>
        <p:spPr/>
        <p:txBody>
          <a:bodyPr/>
          <a:lstStyle/>
          <a:p>
            <a:fld id="{156BB928-F83F-4C4C-B584-70E017C8E2F9}" type="datetimeFigureOut">
              <a:rPr lang="fr-FR" smtClean="0"/>
              <a:t>10/11/2019</a:t>
            </a:fld>
            <a:endParaRPr lang="fr-FR" dirty="0"/>
          </a:p>
        </p:txBody>
      </p:sp>
      <p:sp>
        <p:nvSpPr>
          <p:cNvPr id="5" name="Alt Bilgi Yer Tutucusu 4">
            <a:extLst>
              <a:ext uri="{FF2B5EF4-FFF2-40B4-BE49-F238E27FC236}">
                <a16:creationId xmlns:a16="http://schemas.microsoft.com/office/drawing/2014/main" id="{F7E8A44D-4C74-4E9A-AADB-71E0B34978BB}"/>
              </a:ext>
            </a:extLst>
          </p:cNvPr>
          <p:cNvSpPr>
            <a:spLocks noGrp="1"/>
          </p:cNvSpPr>
          <p:nvPr>
            <p:ph type="ftr" sz="quarter" idx="11"/>
          </p:nvPr>
        </p:nvSpPr>
        <p:spPr/>
        <p:txBody>
          <a:bodyPr/>
          <a:lstStyle/>
          <a:p>
            <a:endParaRPr lang="fr-FR" dirty="0"/>
          </a:p>
        </p:txBody>
      </p:sp>
      <p:sp>
        <p:nvSpPr>
          <p:cNvPr id="6" name="Slayt Numarası Yer Tutucusu 5">
            <a:extLst>
              <a:ext uri="{FF2B5EF4-FFF2-40B4-BE49-F238E27FC236}">
                <a16:creationId xmlns:a16="http://schemas.microsoft.com/office/drawing/2014/main" id="{1397F0DC-CCAF-4285-B869-92D6A9774720}"/>
              </a:ext>
            </a:extLst>
          </p:cNvPr>
          <p:cNvSpPr>
            <a:spLocks noGrp="1"/>
          </p:cNvSpPr>
          <p:nvPr>
            <p:ph type="sldNum" sz="quarter" idx="12"/>
          </p:nvPr>
        </p:nvSpPr>
        <p:spPr/>
        <p:txBody>
          <a:bodyPr/>
          <a:lstStyle/>
          <a:p>
            <a:fld id="{1EF79C6B-820D-4326-A83B-5E1A202597C9}" type="slidenum">
              <a:rPr lang="fr-FR" smtClean="0"/>
              <a:t>‹#›</a:t>
            </a:fld>
            <a:endParaRPr lang="fr-FR" dirty="0"/>
          </a:p>
        </p:txBody>
      </p:sp>
    </p:spTree>
    <p:extLst>
      <p:ext uri="{BB962C8B-B14F-4D97-AF65-F5344CB8AC3E}">
        <p14:creationId xmlns:p14="http://schemas.microsoft.com/office/powerpoint/2010/main" val="202961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91CC9305-28AE-4BF7-9214-A3ED59C2FC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fr-FR"/>
          </a:p>
        </p:txBody>
      </p:sp>
      <p:sp>
        <p:nvSpPr>
          <p:cNvPr id="3" name="Metin Yer Tutucusu 2">
            <a:extLst>
              <a:ext uri="{FF2B5EF4-FFF2-40B4-BE49-F238E27FC236}">
                <a16:creationId xmlns:a16="http://schemas.microsoft.com/office/drawing/2014/main" id="{66EF1A37-6BB3-4FF9-8E7E-D59AEBF5C5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6E74D829-C927-48FE-AAE6-60369E60DC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6BB928-F83F-4C4C-B584-70E017C8E2F9}" type="datetimeFigureOut">
              <a:rPr lang="fr-FR" smtClean="0"/>
              <a:t>10/11/2019</a:t>
            </a:fld>
            <a:endParaRPr lang="fr-FR" dirty="0"/>
          </a:p>
        </p:txBody>
      </p:sp>
      <p:sp>
        <p:nvSpPr>
          <p:cNvPr id="5" name="Alt Bilgi Yer Tutucusu 4">
            <a:extLst>
              <a:ext uri="{FF2B5EF4-FFF2-40B4-BE49-F238E27FC236}">
                <a16:creationId xmlns:a16="http://schemas.microsoft.com/office/drawing/2014/main" id="{444554E1-E613-42C7-AEAF-E859FD7BF6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ayt Numarası Yer Tutucusu 5">
            <a:extLst>
              <a:ext uri="{FF2B5EF4-FFF2-40B4-BE49-F238E27FC236}">
                <a16:creationId xmlns:a16="http://schemas.microsoft.com/office/drawing/2014/main" id="{22135362-5156-4291-8B18-479BE853CE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79C6B-820D-4326-A83B-5E1A202597C9}" type="slidenum">
              <a:rPr lang="fr-FR" smtClean="0"/>
              <a:t>‹#›</a:t>
            </a:fld>
            <a:endParaRPr lang="fr-FR" dirty="0"/>
          </a:p>
        </p:txBody>
      </p:sp>
    </p:spTree>
    <p:extLst>
      <p:ext uri="{BB962C8B-B14F-4D97-AF65-F5344CB8AC3E}">
        <p14:creationId xmlns:p14="http://schemas.microsoft.com/office/powerpoint/2010/main" val="3907068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6A273FA-B183-42F3-A7F4-F5C0BE93EE05}"/>
              </a:ext>
            </a:extLst>
          </p:cNvPr>
          <p:cNvSpPr>
            <a:spLocks noGrp="1"/>
          </p:cNvSpPr>
          <p:nvPr>
            <p:ph type="ctrTitle"/>
          </p:nvPr>
        </p:nvSpPr>
        <p:spPr/>
        <p:txBody>
          <a:bodyPr/>
          <a:lstStyle/>
          <a:p>
            <a:endParaRPr lang="fr-FR" dirty="0"/>
          </a:p>
        </p:txBody>
      </p:sp>
      <p:sp>
        <p:nvSpPr>
          <p:cNvPr id="3" name="Alt Başlık 2">
            <a:extLst>
              <a:ext uri="{FF2B5EF4-FFF2-40B4-BE49-F238E27FC236}">
                <a16:creationId xmlns:a16="http://schemas.microsoft.com/office/drawing/2014/main" id="{1E68587D-CB5B-49CB-A011-38878F1C4F44}"/>
              </a:ext>
            </a:extLst>
          </p:cNvPr>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val="1231938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FCADB8B-4273-4417-85E6-53334560A0DA}"/>
              </a:ext>
            </a:extLst>
          </p:cNvPr>
          <p:cNvSpPr/>
          <p:nvPr/>
        </p:nvSpPr>
        <p:spPr>
          <a:xfrm>
            <a:off x="1855304" y="1060173"/>
            <a:ext cx="8388626" cy="415498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fr-FR" sz="8800" b="1" dirty="0"/>
              <a:t>ETKİLİ İLETİŞİM KURMANIN</a:t>
            </a:r>
          </a:p>
          <a:p>
            <a:r>
              <a:rPr lang="fr-FR" sz="8800" b="1" dirty="0"/>
              <a:t>TEMEL ESASLARI</a:t>
            </a:r>
          </a:p>
        </p:txBody>
      </p:sp>
      <p:sp>
        <p:nvSpPr>
          <p:cNvPr id="3" name="Dikdörtgen 2">
            <a:extLst>
              <a:ext uri="{FF2B5EF4-FFF2-40B4-BE49-F238E27FC236}">
                <a16:creationId xmlns:a16="http://schemas.microsoft.com/office/drawing/2014/main" id="{E673D0F4-0DC3-4886-B76D-572BCACD7831}"/>
              </a:ext>
            </a:extLst>
          </p:cNvPr>
          <p:cNvSpPr/>
          <p:nvPr/>
        </p:nvSpPr>
        <p:spPr>
          <a:xfrm>
            <a:off x="4439478" y="5288340"/>
            <a:ext cx="5804452" cy="1569660"/>
          </a:xfrm>
          <a:prstGeom prst="rect">
            <a:avLst/>
          </a:prstGeom>
        </p:spPr>
        <p:txBody>
          <a:bodyPr wrap="square">
            <a:spAutoFit/>
          </a:bodyPr>
          <a:lstStyle/>
          <a:p>
            <a:r>
              <a:rPr lang="fr-FR" sz="2400" b="1" i="1" dirty="0">
                <a:solidFill>
                  <a:srgbClr val="FF0000"/>
                </a:solidFill>
              </a:rPr>
              <a:t>İnsanları geçimsiz yapan sevgisizliktir. Birbirine düşman eden iletişimsizliktir. Güzellikten yana ne varsa yok eden ilgisizliktir. Christy Brown</a:t>
            </a:r>
          </a:p>
        </p:txBody>
      </p:sp>
    </p:spTree>
    <p:extLst>
      <p:ext uri="{BB962C8B-B14F-4D97-AF65-F5344CB8AC3E}">
        <p14:creationId xmlns:p14="http://schemas.microsoft.com/office/powerpoint/2010/main" val="2541060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F7D9881-8F70-4CE7-AA80-9B78CEE11835}"/>
              </a:ext>
            </a:extLst>
          </p:cNvPr>
          <p:cNvSpPr/>
          <p:nvPr/>
        </p:nvSpPr>
        <p:spPr>
          <a:xfrm>
            <a:off x="410817" y="543338"/>
            <a:ext cx="11396870" cy="5693866"/>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r>
              <a:rPr lang="fr-FR" sz="2800" dirty="0"/>
              <a:t>İnsanlar doğaları gereği birbirleriyle sürekli iletişim halindedirler. </a:t>
            </a:r>
            <a:endParaRPr lang="tr-TR" sz="2800" dirty="0"/>
          </a:p>
          <a:p>
            <a:endParaRPr lang="tr-TR" sz="2800" dirty="0"/>
          </a:p>
          <a:p>
            <a:r>
              <a:rPr lang="fr-FR" sz="2800" dirty="0"/>
              <a:t>Toplum içinde yaşayan insanın kendisini ve çevresini daha iyi tanımasına ve başkaları ile uyumlu ilişkiler gerçekleştirmek için etkileşime, yaşayan ve artık yaşamayan kişilerin miras olarak bıraktıkları bilgilerinden yararlanmasına yardım eden özel bir becerisi vardır. </a:t>
            </a:r>
            <a:endParaRPr lang="tr-TR" sz="2800" dirty="0"/>
          </a:p>
          <a:p>
            <a:endParaRPr lang="tr-TR" sz="2800" dirty="0"/>
          </a:p>
          <a:p>
            <a:r>
              <a:rPr lang="fr-FR" sz="2800" dirty="0"/>
              <a:t>Bu beceri, insanın iletişim gücü olarak nitelendirilmektedir. </a:t>
            </a:r>
            <a:endParaRPr lang="tr-TR" sz="2800" dirty="0"/>
          </a:p>
          <a:p>
            <a:endParaRPr lang="tr-TR" sz="2800" dirty="0"/>
          </a:p>
          <a:p>
            <a:r>
              <a:rPr lang="fr-FR" sz="2800" dirty="0"/>
              <a:t>İnsanın toplumsal bir varlık olma özelliği, yaşam boyunca çevresiyle etkileşimde bulunurken </a:t>
            </a:r>
            <a:r>
              <a:rPr lang="fr-FR" sz="2800" dirty="0" err="1"/>
              <a:t>öğrendiklerini</a:t>
            </a:r>
            <a:r>
              <a:rPr lang="fr-FR" sz="2800" dirty="0"/>
              <a:t>,</a:t>
            </a:r>
            <a:r>
              <a:rPr lang="tr-TR" sz="2800" dirty="0"/>
              <a:t> </a:t>
            </a:r>
            <a:r>
              <a:rPr lang="fr-FR" sz="2800" dirty="0" err="1"/>
              <a:t>çevresindeki</a:t>
            </a:r>
            <a:r>
              <a:rPr lang="fr-FR" sz="2800" dirty="0"/>
              <a:t> diğer insanlara ve kendisinden sonra gelen kuşaklara aktarabilmesinden kaynağını almaktadır. </a:t>
            </a:r>
            <a:endParaRPr lang="tr-TR" sz="2800" dirty="0"/>
          </a:p>
          <a:p>
            <a:r>
              <a:rPr lang="fr-FR" sz="2800" b="1" dirty="0"/>
              <a:t>Etkili iletişim 5 temel ilke üzerine dayanır</a:t>
            </a:r>
          </a:p>
        </p:txBody>
      </p:sp>
    </p:spTree>
    <p:extLst>
      <p:ext uri="{BB962C8B-B14F-4D97-AF65-F5344CB8AC3E}">
        <p14:creationId xmlns:p14="http://schemas.microsoft.com/office/powerpoint/2010/main" val="1970435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BCEFB510-234A-40BD-83FD-4286DF327649}"/>
              </a:ext>
            </a:extLst>
          </p:cNvPr>
          <p:cNvSpPr/>
          <p:nvPr/>
        </p:nvSpPr>
        <p:spPr>
          <a:xfrm>
            <a:off x="463826" y="304800"/>
            <a:ext cx="11145077" cy="510909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marL="342900" indent="-342900">
              <a:buAutoNum type="arabicPeriod"/>
            </a:pPr>
            <a:r>
              <a:rPr lang="fr-FR" sz="4000" b="1" dirty="0"/>
              <a:t>Bir Çerçeve Ortaya Koymak</a:t>
            </a:r>
            <a:endParaRPr lang="tr-TR" sz="4000" b="1" dirty="0"/>
          </a:p>
          <a:p>
            <a:pPr marL="342900" indent="-342900">
              <a:buFontTx/>
              <a:buAutoNum type="arabicPeriod"/>
            </a:pPr>
            <a:r>
              <a:rPr lang="fr-FR" sz="4000" b="1" dirty="0">
                <a:solidFill>
                  <a:srgbClr val="000000"/>
                </a:solidFill>
                <a:latin typeface="Myriad Pro"/>
              </a:rPr>
              <a:t>Algıyı Ayarlamak (Kalibrasyon)</a:t>
            </a:r>
            <a:endParaRPr lang="tr-TR" sz="4000" b="1" dirty="0">
              <a:solidFill>
                <a:srgbClr val="000000"/>
              </a:solidFill>
              <a:latin typeface="Myriad Pro"/>
            </a:endParaRPr>
          </a:p>
          <a:p>
            <a:pPr marL="342900" indent="-342900">
              <a:buAutoNum type="arabicPeriod"/>
            </a:pPr>
            <a:r>
              <a:rPr lang="tr-TR" sz="4000" b="1" dirty="0" err="1">
                <a:solidFill>
                  <a:srgbClr val="000000"/>
                </a:solidFill>
                <a:latin typeface="Myriad Pro"/>
              </a:rPr>
              <a:t>İlişk</a:t>
            </a:r>
            <a:r>
              <a:rPr lang="fr-FR" sz="4000" b="1" dirty="0" err="1">
                <a:solidFill>
                  <a:srgbClr val="000000"/>
                </a:solidFill>
                <a:latin typeface="Myriad Pro"/>
              </a:rPr>
              <a:t>ilerde</a:t>
            </a:r>
            <a:r>
              <a:rPr lang="fr-FR" sz="4000" b="1" dirty="0">
                <a:solidFill>
                  <a:srgbClr val="000000"/>
                </a:solidFill>
                <a:latin typeface="Myriad Pro"/>
              </a:rPr>
              <a:t> Eş Zamanlama (Senkronizasyon)</a:t>
            </a:r>
            <a:endParaRPr lang="tr-TR" sz="4000" b="1" dirty="0">
              <a:solidFill>
                <a:srgbClr val="000000"/>
              </a:solidFill>
              <a:latin typeface="Myriad Pro"/>
            </a:endParaRPr>
          </a:p>
          <a:p>
            <a:pPr marL="342900" indent="-342900">
              <a:buAutoNum type="arabicPeriod"/>
            </a:pPr>
            <a:r>
              <a:rPr lang="es-ES" sz="4000" b="1" dirty="0">
                <a:solidFill>
                  <a:srgbClr val="000000"/>
                </a:solidFill>
                <a:latin typeface="Myriad Pro"/>
              </a:rPr>
              <a:t>Aktif Dinleme ve</a:t>
            </a:r>
            <a:r>
              <a:rPr lang="tr-TR" sz="4000" b="1" dirty="0">
                <a:solidFill>
                  <a:srgbClr val="000000"/>
                </a:solidFill>
                <a:latin typeface="Myriad Pro"/>
              </a:rPr>
              <a:t> </a:t>
            </a:r>
            <a:r>
              <a:rPr lang="es-ES" sz="4000" b="1" dirty="0">
                <a:solidFill>
                  <a:srgbClr val="000000"/>
                </a:solidFill>
                <a:latin typeface="Myriad Pro"/>
              </a:rPr>
              <a:t>Doğrulama</a:t>
            </a:r>
            <a:endParaRPr lang="tr-TR" sz="4000" b="1" dirty="0">
              <a:solidFill>
                <a:srgbClr val="000000"/>
              </a:solidFill>
              <a:latin typeface="Myriad Pro"/>
            </a:endParaRPr>
          </a:p>
          <a:p>
            <a:pPr marL="342900" indent="-342900">
              <a:buAutoNum type="arabicPeriod"/>
            </a:pPr>
            <a:r>
              <a:rPr lang="fr-FR" sz="4000" b="1" dirty="0">
                <a:solidFill>
                  <a:srgbClr val="000000"/>
                </a:solidFill>
                <a:latin typeface="Myriad Pro"/>
              </a:rPr>
              <a:t>Ne Oluyor da Birbirimizi Anlayamıyoruz </a:t>
            </a:r>
            <a:r>
              <a:rPr lang="tr-TR" sz="4000" b="1" dirty="0">
                <a:solidFill>
                  <a:srgbClr val="000000"/>
                </a:solidFill>
                <a:latin typeface="Myriad Pro"/>
              </a:rPr>
              <a:t>!</a:t>
            </a:r>
            <a:endParaRPr lang="tr-TR" sz="4000" dirty="0"/>
          </a:p>
          <a:p>
            <a:pPr marL="342900" indent="-342900">
              <a:buAutoNum type="arabicPeriod"/>
            </a:pPr>
            <a:endParaRPr lang="tr-TR" dirty="0"/>
          </a:p>
          <a:p>
            <a:pPr marL="342900" indent="-342900">
              <a:buAutoNum type="arabicPeriod"/>
            </a:pPr>
            <a:endParaRPr lang="tr-TR" dirty="0"/>
          </a:p>
          <a:p>
            <a:pPr marL="342900" indent="-342900">
              <a:buAutoNum type="arabicPeriod"/>
            </a:pPr>
            <a:endParaRPr lang="tr-TR" dirty="0"/>
          </a:p>
          <a:p>
            <a:pPr marL="342900" indent="-342900">
              <a:buAutoNum type="arabicPeriod"/>
            </a:pPr>
            <a:endParaRPr lang="tr-TR" dirty="0"/>
          </a:p>
          <a:p>
            <a:pPr marL="342900" indent="-342900">
              <a:buAutoNum type="arabicPeriod"/>
            </a:pPr>
            <a:endParaRPr lang="tr-TR" dirty="0"/>
          </a:p>
          <a:p>
            <a:pPr marL="342900" indent="-342900">
              <a:buAutoNum type="arabicPeriod"/>
            </a:pPr>
            <a:endParaRPr lang="tr-TR" dirty="0"/>
          </a:p>
          <a:p>
            <a:pPr marL="342900" indent="-342900">
              <a:buAutoNum type="arabicPeriod"/>
            </a:pPr>
            <a:endParaRPr lang="fr-FR" dirty="0"/>
          </a:p>
        </p:txBody>
      </p:sp>
    </p:spTree>
    <p:extLst>
      <p:ext uri="{BB962C8B-B14F-4D97-AF65-F5344CB8AC3E}">
        <p14:creationId xmlns:p14="http://schemas.microsoft.com/office/powerpoint/2010/main" val="2727575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FD576AD-0A21-43E9-AC47-2CDA2BF92A8B}"/>
              </a:ext>
            </a:extLst>
          </p:cNvPr>
          <p:cNvSpPr/>
          <p:nvPr/>
        </p:nvSpPr>
        <p:spPr>
          <a:xfrm>
            <a:off x="212035" y="159026"/>
            <a:ext cx="11887199" cy="563231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tr-TR" sz="2400" b="1" dirty="0">
                <a:solidFill>
                  <a:srgbClr val="C00000"/>
                </a:solidFill>
              </a:rPr>
              <a:t>1. Bir Çerçeve Ortaya Koymak</a:t>
            </a:r>
          </a:p>
          <a:p>
            <a:r>
              <a:rPr lang="fr-FR" sz="2400" dirty="0"/>
              <a:t>İyi bir iletişim için güven ortamı yaratmak</a:t>
            </a:r>
          </a:p>
          <a:p>
            <a:r>
              <a:rPr lang="fr-FR" sz="2400" dirty="0"/>
              <a:t>Bir iletişim anında kendinizi iyi hissediyorsanız, karşılıklı bir güven ilişkisisinin</a:t>
            </a:r>
            <a:r>
              <a:rPr lang="tr-TR" sz="2400" dirty="0"/>
              <a:t> </a:t>
            </a:r>
            <a:r>
              <a:rPr lang="fr-FR" sz="2400" dirty="0"/>
              <a:t>tesis edilmiş olduğunu</a:t>
            </a:r>
            <a:r>
              <a:rPr lang="tr-TR" sz="2400" dirty="0"/>
              <a:t> </a:t>
            </a:r>
            <a:r>
              <a:rPr lang="fr-FR" sz="2400" dirty="0"/>
              <a:t>düşünebilirsiniz. İlişki terimi PNL (programmation</a:t>
            </a:r>
            <a:r>
              <a:rPr lang="tr-TR" sz="2400" dirty="0"/>
              <a:t> </a:t>
            </a:r>
            <a:r>
              <a:rPr lang="fr-FR" sz="2400" dirty="0"/>
              <a:t>neurolinguistique) de sıkça kullanılan bir terimdir. İyi bir iletişimin temelinde,</a:t>
            </a:r>
            <a:r>
              <a:rPr lang="tr-TR" sz="2400" dirty="0"/>
              <a:t> </a:t>
            </a:r>
            <a:r>
              <a:rPr lang="fr-FR" sz="2400" dirty="0"/>
              <a:t>karşılıklı güven algısı önemli rol oynar. İletişim kurma amacı olan kişi, bu güven</a:t>
            </a:r>
            <a:r>
              <a:rPr lang="tr-TR" sz="2400" dirty="0"/>
              <a:t> </a:t>
            </a:r>
            <a:r>
              <a:rPr lang="fr-FR" sz="2400" dirty="0"/>
              <a:t>duygusunu ortak hedeflerin anahtarı olarak görür. İnsan bu ilişkinin nasıl kurulduğunu</a:t>
            </a:r>
            <a:r>
              <a:rPr lang="tr-TR" sz="2400" dirty="0"/>
              <a:t> </a:t>
            </a:r>
            <a:r>
              <a:rPr lang="fr-FR" sz="2400" dirty="0"/>
              <a:t>düşünmeksizin bir şekilde sezgisel olarak hisseder. </a:t>
            </a:r>
            <a:endParaRPr lang="tr-TR" sz="2400" dirty="0"/>
          </a:p>
          <a:p>
            <a:endParaRPr lang="tr-TR" sz="2400" dirty="0"/>
          </a:p>
          <a:p>
            <a:r>
              <a:rPr lang="fr-FR" sz="2400" dirty="0"/>
              <a:t>Güven ilişkisinin nasıl</a:t>
            </a:r>
            <a:r>
              <a:rPr lang="tr-TR" sz="2400" dirty="0"/>
              <a:t> </a:t>
            </a:r>
            <a:r>
              <a:rPr lang="fr-FR" sz="2400" dirty="0"/>
              <a:t>oluştuğunu, onu sürdürmek veya iyileştirmek için nasıl hareket edilmesi gerektiğini</a:t>
            </a:r>
            <a:r>
              <a:rPr lang="tr-TR" sz="2400" dirty="0"/>
              <a:t> </a:t>
            </a:r>
            <a:r>
              <a:rPr lang="fr-FR" sz="2400" dirty="0"/>
              <a:t>de bilmez. Her şey kendiliğinden birbiriyle uyuşma gösterdiğinde ilişki zaten</a:t>
            </a:r>
            <a:r>
              <a:rPr lang="tr-TR" sz="2400" dirty="0"/>
              <a:t> </a:t>
            </a:r>
            <a:r>
              <a:rPr lang="fr-FR" sz="2400" dirty="0"/>
              <a:t>oluşmuştur. Hele insanların inandıkları değerler, düşünce sistemi ve yaşam şekilleri</a:t>
            </a:r>
            <a:r>
              <a:rPr lang="tr-TR" sz="2400" dirty="0"/>
              <a:t> </a:t>
            </a:r>
            <a:r>
              <a:rPr lang="fr-FR" sz="2400" dirty="0"/>
              <a:t>birbiriyle örtüştükçe ilişkileri daha da sağlamlaşır. Ama bunun tam tersi de</a:t>
            </a:r>
            <a:r>
              <a:rPr lang="tr-TR" sz="2400" dirty="0"/>
              <a:t> </a:t>
            </a:r>
            <a:r>
              <a:rPr lang="fr-FR" sz="2400" dirty="0"/>
              <a:t>olabilir. Zıtlaşmalar, düşünce ve inanç farklılıkları ilişkilerin bozulmasına hatta</a:t>
            </a:r>
            <a:r>
              <a:rPr lang="tr-TR" sz="2400" dirty="0"/>
              <a:t> </a:t>
            </a:r>
            <a:r>
              <a:rPr lang="fr-FR" sz="2400" dirty="0"/>
              <a:t>çatışmalara dönüşmesine sebep olur. İyi bir iletişim kurmak ve ortamı oluşturmak</a:t>
            </a:r>
            <a:r>
              <a:rPr lang="tr-TR" sz="2400" dirty="0"/>
              <a:t> </a:t>
            </a:r>
            <a:r>
              <a:rPr lang="fr-FR" sz="2400" dirty="0"/>
              <a:t>için önce insanın kendisiyle barışık ve dengeli olması gerekir. Eğer kişi sıkıntılı ve</a:t>
            </a:r>
            <a:r>
              <a:rPr lang="tr-TR" sz="2400" dirty="0"/>
              <a:t> </a:t>
            </a:r>
            <a:r>
              <a:rPr lang="fr-FR" sz="2400" dirty="0"/>
              <a:t>iç dünyası karışıksa çevresine de çelişkili mesajlar verir.</a:t>
            </a:r>
          </a:p>
        </p:txBody>
      </p:sp>
    </p:spTree>
    <p:extLst>
      <p:ext uri="{BB962C8B-B14F-4D97-AF65-F5344CB8AC3E}">
        <p14:creationId xmlns:p14="http://schemas.microsoft.com/office/powerpoint/2010/main" val="4173562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D6243207-B3D4-4DA8-A475-65DF8EC5CC4D}"/>
              </a:ext>
            </a:extLst>
          </p:cNvPr>
          <p:cNvSpPr/>
          <p:nvPr/>
        </p:nvSpPr>
        <p:spPr>
          <a:xfrm>
            <a:off x="556591" y="636104"/>
            <a:ext cx="10999305" cy="600164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fr-FR" sz="3200" b="1" dirty="0"/>
              <a:t>Bu güven ilişkisi karşıdakinin dünyasına girmeyi kabul etmekten ibarettir. Bu ne demektir? Bu, onu anlamaya, samimi bir şekilde onunla,  yaşamıyla, tutkuları ve duygularıyla ilgilenmeye çalışmaktır. Onu benimsemek ve bir anlamda dünyasını gezmek için ondan izin istemektir. Burada asıl önemli olan, kendinin anlaşılmasından ziyade karşıdakini anlama arzusudur. Kendini anlatmaktan çok öncelikle muhatabını dinlemek, anlamaya çalışmaktır. Bazen zor ilişkiler içinde de kalınabilir, bu durumlarda karşıdakini iyi dinleyip ona göre</a:t>
            </a:r>
          </a:p>
          <a:p>
            <a:r>
              <a:rPr lang="fr-FR" sz="3200" b="1" dirty="0"/>
              <a:t>hareket edilmelidir. Güven ortamı oluşturmada insiyatifi sürekli “ben” almalıyım doğru bir yaklaşım değildir. Karşıdakinin de mutlaka aynı duygular içerisinde adım atması gerekir.</a:t>
            </a:r>
          </a:p>
        </p:txBody>
      </p:sp>
    </p:spTree>
    <p:extLst>
      <p:ext uri="{BB962C8B-B14F-4D97-AF65-F5344CB8AC3E}">
        <p14:creationId xmlns:p14="http://schemas.microsoft.com/office/powerpoint/2010/main" val="2823069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89C9F72-F5CC-4D4D-B201-43963447A38A}"/>
              </a:ext>
            </a:extLst>
          </p:cNvPr>
          <p:cNvSpPr/>
          <p:nvPr/>
        </p:nvSpPr>
        <p:spPr>
          <a:xfrm>
            <a:off x="304801" y="132522"/>
            <a:ext cx="11675164" cy="6494085"/>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tr-TR" sz="3200" b="1" dirty="0">
                <a:solidFill>
                  <a:schemeClr val="tx1"/>
                </a:solidFill>
              </a:rPr>
              <a:t>2. Algıyı Ayarlamak (Kalibrasyon) </a:t>
            </a:r>
            <a:r>
              <a:rPr lang="tr-TR" sz="3200" b="1" dirty="0"/>
              <a:t>“kalibrasyon, sözel olmayan işaretleri okumak suretiyle karşımızdaki kişinin ruh</a:t>
            </a:r>
          </a:p>
          <a:p>
            <a:r>
              <a:rPr lang="tr-TR" sz="3200" b="1" dirty="0"/>
              <a:t>halini hatasız bir şekilde anlamaktır</a:t>
            </a:r>
          </a:p>
          <a:p>
            <a:endParaRPr lang="tr-TR" sz="3200" dirty="0"/>
          </a:p>
          <a:p>
            <a:r>
              <a:rPr lang="fr-FR" sz="3200" b="1" dirty="0"/>
              <a:t>Bir arkadaşımızın yüzündeki ifade mutlu</a:t>
            </a:r>
            <a:r>
              <a:rPr lang="tr-TR" sz="3200" b="1" dirty="0"/>
              <a:t> </a:t>
            </a:r>
            <a:r>
              <a:rPr lang="fr-FR" sz="3200" b="1" dirty="0"/>
              <a:t>veya üzgün olduğuna ilişkin işaretler verir. İşte kalibrasyon, bu küçük değişimleri</a:t>
            </a:r>
            <a:r>
              <a:rPr lang="tr-TR" sz="3200" b="1" dirty="0"/>
              <a:t> </a:t>
            </a:r>
            <a:r>
              <a:rPr lang="fr-FR" sz="3200" b="1" dirty="0"/>
              <a:t>okuma ve düşüncelerin ortaya çıkışını hazırlayan duyguları algılayabilme yeteneğidir.</a:t>
            </a:r>
          </a:p>
          <a:p>
            <a:r>
              <a:rPr lang="fr-FR" sz="3200" b="1" dirty="0"/>
              <a:t>Yeni tanıştığımız kişilerin nasıl bir ruh hali içinde olduklarını ve ne düşündüklerini</a:t>
            </a:r>
            <a:r>
              <a:rPr lang="tr-TR" sz="3200" b="1" dirty="0"/>
              <a:t> </a:t>
            </a:r>
            <a:r>
              <a:rPr lang="fr-FR" sz="3200" b="1" dirty="0"/>
              <a:t>aynı hassasiyetle algılamak mümkündür. Günlük karşılaşmalarımızda</a:t>
            </a:r>
            <a:r>
              <a:rPr lang="tr-TR" sz="3200" b="1" dirty="0"/>
              <a:t> </a:t>
            </a:r>
            <a:r>
              <a:rPr lang="fr-FR" sz="3200" b="1" dirty="0"/>
              <a:t>birisinin bizden hoşlanıp hoşlanmadığını bir şekilde sezeriz. Bu sezgi, aslında bilinçsizce</a:t>
            </a:r>
            <a:r>
              <a:rPr lang="tr-TR" sz="3200" b="1" dirty="0"/>
              <a:t> </a:t>
            </a:r>
            <a:r>
              <a:rPr lang="fr-FR" sz="3200" b="1" dirty="0"/>
              <a:t>yaptığımız kalibrasyon yani algılamadır.</a:t>
            </a:r>
          </a:p>
        </p:txBody>
      </p:sp>
    </p:spTree>
    <p:extLst>
      <p:ext uri="{BB962C8B-B14F-4D97-AF65-F5344CB8AC3E}">
        <p14:creationId xmlns:p14="http://schemas.microsoft.com/office/powerpoint/2010/main" val="3517761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782DC5E-8464-4EF6-8936-B3367514F102}"/>
              </a:ext>
            </a:extLst>
          </p:cNvPr>
          <p:cNvSpPr/>
          <p:nvPr/>
        </p:nvSpPr>
        <p:spPr>
          <a:xfrm>
            <a:off x="172279" y="0"/>
            <a:ext cx="12218504" cy="7109639"/>
          </a:xfrm>
          <a:prstGeom prst="rect">
            <a:avLst/>
          </a:prstGeom>
        </p:spPr>
        <p:txBody>
          <a:bodyPr wrap="square">
            <a:spAutoFit/>
          </a:bodyPr>
          <a:lstStyle/>
          <a:p>
            <a:r>
              <a:rPr lang="tr-TR" sz="2400" b="1" dirty="0">
                <a:solidFill>
                  <a:srgbClr val="FF0000"/>
                </a:solidFill>
              </a:rPr>
              <a:t>3. İlişkilerde Eş Zamanlama (Senkronizasyon)</a:t>
            </a:r>
          </a:p>
          <a:p>
            <a:r>
              <a:rPr lang="fr-FR" sz="2400" dirty="0"/>
              <a:t>Eş zamanlaşma kullandığınız sözcüklere, duruşunuza</a:t>
            </a:r>
            <a:r>
              <a:rPr lang="tr-TR" sz="2400" dirty="0"/>
              <a:t> </a:t>
            </a:r>
            <a:r>
              <a:rPr lang="fr-FR" sz="2400" dirty="0"/>
              <a:t>ve mimiklerinize, ses tonunuza, hatta nefes alışverişinize yansıyacak ve bunların</a:t>
            </a:r>
            <a:r>
              <a:rPr lang="tr-TR" sz="2400" dirty="0"/>
              <a:t> </a:t>
            </a:r>
            <a:r>
              <a:rPr lang="fr-FR" sz="2400" dirty="0"/>
              <a:t>hepsinde bir örtüşme kendini gösterecektir. Bir şekilde birbirinden etkilenme ve</a:t>
            </a:r>
            <a:r>
              <a:rPr lang="tr-TR" sz="2400" dirty="0"/>
              <a:t> </a:t>
            </a:r>
            <a:r>
              <a:rPr lang="fr-FR" sz="2400" dirty="0"/>
              <a:t>benzeşme meydana gelecektir. Bu durumda üç etkiden söz edebiliriz:</a:t>
            </a:r>
          </a:p>
          <a:p>
            <a:r>
              <a:rPr lang="fr-FR" sz="2400" dirty="0"/>
              <a:t>• Yapıcı bir ilişkiye uygun bir hava yaratmak.</a:t>
            </a:r>
          </a:p>
          <a:p>
            <a:r>
              <a:rPr lang="fr-FR" sz="2400" dirty="0"/>
              <a:t>• Bir güven ortamı oluşturmak.</a:t>
            </a:r>
          </a:p>
          <a:p>
            <a:r>
              <a:rPr lang="fr-FR" sz="2400" dirty="0"/>
              <a:t>• Karşınızdakinin davranışlarını ve dilini benimseyerek onun düşünce</a:t>
            </a:r>
          </a:p>
          <a:p>
            <a:r>
              <a:rPr lang="fr-FR" sz="2400" dirty="0"/>
              <a:t>tarzını kavramak.</a:t>
            </a:r>
            <a:r>
              <a:rPr lang="tr-TR" sz="2400" dirty="0"/>
              <a:t> </a:t>
            </a:r>
          </a:p>
          <a:p>
            <a:r>
              <a:rPr lang="fr-FR" sz="2400" b="1" dirty="0">
                <a:solidFill>
                  <a:srgbClr val="FF0000"/>
                </a:solidFill>
              </a:rPr>
              <a:t>Karşısındakiyle senkronize olmak derken aslında hangi noktalarda bu</a:t>
            </a:r>
          </a:p>
          <a:p>
            <a:r>
              <a:rPr lang="fr-FR" sz="2400" b="1" dirty="0">
                <a:solidFill>
                  <a:srgbClr val="FF0000"/>
                </a:solidFill>
              </a:rPr>
              <a:t>benzeşme meydana geliyor? Şimdi buna bakalım.</a:t>
            </a:r>
            <a:endParaRPr lang="fr-FR" sz="2400" dirty="0"/>
          </a:p>
          <a:p>
            <a:r>
              <a:rPr lang="fr-FR" sz="2400" dirty="0"/>
              <a:t>• Dil konusunda benzeşme.</a:t>
            </a:r>
          </a:p>
          <a:p>
            <a:r>
              <a:rPr lang="fr-FR" sz="2400" dirty="0"/>
              <a:t>• Karşınızdakinin tercihi olan kanalı kullanmak.</a:t>
            </a:r>
          </a:p>
          <a:p>
            <a:r>
              <a:rPr lang="fr-FR" sz="2400" dirty="0"/>
              <a:t>• Söylediğini iyi anlamak; (o halde tercih edilen kanal işitsel).</a:t>
            </a:r>
          </a:p>
          <a:p>
            <a:r>
              <a:rPr lang="fr-FR" sz="2400" dirty="0"/>
              <a:t>• Söylediğini iyi görmek; (tercih edilen kanal görsel).</a:t>
            </a:r>
          </a:p>
          <a:p>
            <a:r>
              <a:rPr lang="fr-FR" sz="2400" dirty="0"/>
              <a:t>• Demek istenileni iyi hissetmek; (tercih edilen kanal duygusal).</a:t>
            </a:r>
          </a:p>
          <a:p>
            <a:r>
              <a:rPr lang="fr-FR" sz="2400" dirty="0"/>
              <a:t>• Sade bir dile sahip birine karmaşık, doğallıktan uzak bir dil kullanmaktan</a:t>
            </a:r>
          </a:p>
          <a:p>
            <a:r>
              <a:rPr lang="fr-FR" sz="2400" dirty="0"/>
              <a:t>sakınmak.</a:t>
            </a:r>
          </a:p>
          <a:p>
            <a:r>
              <a:rPr lang="fr-FR" sz="2400" dirty="0"/>
              <a:t>• Dili doğal olarak iyi, özenle kullanan birine karşı kendi dilini kontrol</a:t>
            </a:r>
          </a:p>
          <a:p>
            <a:r>
              <a:rPr lang="fr-FR" sz="2400" dirty="0"/>
              <a:t>etmek.</a:t>
            </a:r>
          </a:p>
        </p:txBody>
      </p:sp>
    </p:spTree>
    <p:extLst>
      <p:ext uri="{BB962C8B-B14F-4D97-AF65-F5344CB8AC3E}">
        <p14:creationId xmlns:p14="http://schemas.microsoft.com/office/powerpoint/2010/main" val="3341574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392E7F8-410D-49C1-872F-E464CC027554}"/>
              </a:ext>
            </a:extLst>
          </p:cNvPr>
          <p:cNvSpPr/>
          <p:nvPr/>
        </p:nvSpPr>
        <p:spPr>
          <a:xfrm>
            <a:off x="384313" y="569843"/>
            <a:ext cx="11635409" cy="5693866"/>
          </a:xfrm>
          <a:prstGeom prst="rect">
            <a:avLst/>
          </a:prstGeom>
        </p:spPr>
        <p:txBody>
          <a:bodyPr wrap="square">
            <a:spAutoFit/>
          </a:bodyPr>
          <a:lstStyle/>
          <a:p>
            <a:r>
              <a:rPr lang="es-ES" sz="2800" b="1" dirty="0">
                <a:solidFill>
                  <a:srgbClr val="FF0000"/>
                </a:solidFill>
              </a:rPr>
              <a:t>4. Aktif Dinleme ve Doğrulama</a:t>
            </a:r>
            <a:endParaRPr lang="tr-TR" sz="2800" b="1" dirty="0">
              <a:solidFill>
                <a:srgbClr val="FF0000"/>
              </a:solidFill>
            </a:endParaRPr>
          </a:p>
          <a:p>
            <a:r>
              <a:rPr lang="fr-FR" sz="2800" dirty="0"/>
              <a:t>Aktif dinleme aslında konuşmamak, susmaktır. Yani işin en zor olanıdır. Konuşmaya</a:t>
            </a:r>
            <a:r>
              <a:rPr lang="tr-TR" sz="2800" dirty="0"/>
              <a:t> </a:t>
            </a:r>
            <a:r>
              <a:rPr lang="fr-FR" sz="2800" dirty="0"/>
              <a:t>göre dinleme eylemi daha zordur. İnsanlar görüşme, tartışma, dinleme</a:t>
            </a:r>
            <a:r>
              <a:rPr lang="tr-TR" sz="2800" dirty="0"/>
              <a:t> </a:t>
            </a:r>
            <a:r>
              <a:rPr lang="fr-FR" sz="2800" dirty="0"/>
              <a:t>sırasında konuşma ihtiyacı bazen soru sorma ve yorum yapma, açıklama gereği</a:t>
            </a:r>
            <a:r>
              <a:rPr lang="tr-TR" sz="2800" dirty="0"/>
              <a:t> </a:t>
            </a:r>
            <a:r>
              <a:rPr lang="fr-FR" sz="2800" dirty="0"/>
              <a:t>duyarlar. Bu durumda aktif dinleme kesintiye uğrar ve iletişim doğru şekilde</a:t>
            </a:r>
            <a:r>
              <a:rPr lang="tr-TR" sz="2800" dirty="0"/>
              <a:t> </a:t>
            </a:r>
            <a:r>
              <a:rPr lang="fr-FR" sz="2800" dirty="0"/>
              <a:t>ilerlemez. </a:t>
            </a:r>
            <a:endParaRPr lang="tr-TR" sz="2800" dirty="0"/>
          </a:p>
          <a:p>
            <a:endParaRPr lang="tr-TR" sz="2800" dirty="0"/>
          </a:p>
          <a:p>
            <a:r>
              <a:rPr lang="fr-FR" sz="2800" dirty="0"/>
              <a:t>Yapılması gereken şey; susmak ve konuşan kişiye odaklanmaktır. Araya</a:t>
            </a:r>
            <a:r>
              <a:rPr lang="tr-TR" sz="2800" dirty="0"/>
              <a:t> </a:t>
            </a:r>
            <a:r>
              <a:rPr lang="fr-FR" sz="2800" dirty="0"/>
              <a:t>girip uzun uzadıya soru veya yorumlardan sakınıp zaman zaman “anlıyorum”,</a:t>
            </a:r>
            <a:r>
              <a:rPr lang="tr-TR" sz="2800" dirty="0"/>
              <a:t> </a:t>
            </a:r>
            <a:r>
              <a:rPr lang="fr-FR" sz="2800" dirty="0"/>
              <a:t>“hı hı”, gibi ifadeler kullanılabilir. “Konuşmacıyı devam etmeye teşvik etmek için</a:t>
            </a:r>
            <a:r>
              <a:rPr lang="tr-TR" sz="2800" dirty="0"/>
              <a:t> </a:t>
            </a:r>
            <a:r>
              <a:rPr lang="fr-FR" sz="2800" dirty="0"/>
              <a:t>sözlü olmayan geri bildirim kullanın. Konuşmacının yoğunluğunu ve tarzını yüz</a:t>
            </a:r>
            <a:r>
              <a:rPr lang="tr-TR" sz="2800" dirty="0"/>
              <a:t> </a:t>
            </a:r>
            <a:r>
              <a:rPr lang="fr-FR" sz="2800" dirty="0"/>
              <a:t>ifadeleriyle, el kol hareketleriyle, kafa sallamalarla ve “Hı, hı, oh, mm, hmm” gibi</a:t>
            </a:r>
            <a:r>
              <a:rPr lang="tr-TR" sz="2800" dirty="0"/>
              <a:t> </a:t>
            </a:r>
            <a:r>
              <a:rPr lang="fr-FR" sz="2800" dirty="0"/>
              <a:t>tepkilerle birleştiğinizde kişiyi devam etmeye cesaretlendirirsiniz</a:t>
            </a:r>
            <a:r>
              <a:rPr lang="tr-TR" sz="2800" dirty="0"/>
              <a:t>.</a:t>
            </a:r>
            <a:endParaRPr lang="fr-FR" sz="2800" dirty="0"/>
          </a:p>
        </p:txBody>
      </p:sp>
    </p:spTree>
    <p:extLst>
      <p:ext uri="{BB962C8B-B14F-4D97-AF65-F5344CB8AC3E}">
        <p14:creationId xmlns:p14="http://schemas.microsoft.com/office/powerpoint/2010/main" val="900774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A50C8B6-13D1-4464-9B60-9E2778516F51}"/>
              </a:ext>
            </a:extLst>
          </p:cNvPr>
          <p:cNvSpPr/>
          <p:nvPr/>
        </p:nvSpPr>
        <p:spPr>
          <a:xfrm>
            <a:off x="490330" y="450574"/>
            <a:ext cx="11529392" cy="612475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tr-TR" dirty="0"/>
              <a:t>  </a:t>
            </a:r>
            <a:r>
              <a:rPr lang="tr-TR" sz="2800" b="1" dirty="0">
                <a:solidFill>
                  <a:srgbClr val="FF0000"/>
                </a:solidFill>
              </a:rPr>
              <a:t>Doğrulama (reformulation) :    </a:t>
            </a:r>
            <a:r>
              <a:rPr lang="fr-FR" sz="2800" dirty="0"/>
              <a:t>Aktif dinlemenin içinde başvurulan bir teknik:</a:t>
            </a:r>
          </a:p>
          <a:p>
            <a:r>
              <a:rPr lang="fr-FR" sz="2800" dirty="0"/>
              <a:t>İnsanlar birbirlerini iyi anlamak ve anlayıp anlamadıklarını kontrol etmek</a:t>
            </a:r>
            <a:r>
              <a:rPr lang="tr-TR" sz="2800" dirty="0"/>
              <a:t> </a:t>
            </a:r>
            <a:r>
              <a:rPr lang="fr-FR" sz="2800" dirty="0"/>
              <a:t>için reformülasyon dediğimiz doğrulama yoluna giderler. Doğrulamak, bir anlamda</a:t>
            </a:r>
            <a:r>
              <a:rPr lang="tr-TR" sz="2800" dirty="0"/>
              <a:t> </a:t>
            </a:r>
            <a:r>
              <a:rPr lang="fr-FR" sz="2800" dirty="0"/>
              <a:t>anlatılanı kendi cümleleriyle yeniden söyleme işidir. Bu ister mantık, ister</a:t>
            </a:r>
            <a:r>
              <a:rPr lang="tr-TR" sz="2800" dirty="0"/>
              <a:t> </a:t>
            </a:r>
            <a:r>
              <a:rPr lang="fr-FR" sz="2800" dirty="0"/>
              <a:t>duygusal seviyede olsun iletişimde başvurulan bir tekniktir. Dinleme sonrası “eğer</a:t>
            </a:r>
            <a:r>
              <a:rPr lang="tr-TR" sz="2800" dirty="0"/>
              <a:t> </a:t>
            </a:r>
            <a:r>
              <a:rPr lang="fr-FR" sz="2800" dirty="0"/>
              <a:t>iyi anlamışsam, demek istediğiniz şu sanırım” şeklinde girişlerle açıklama yapmaktır.</a:t>
            </a:r>
          </a:p>
          <a:p>
            <a:r>
              <a:rPr lang="fr-FR" sz="2800" dirty="0"/>
              <a:t>Doğrulamanın iki amacı vardır: Dinlediğini iyi anladığına kendini inandırmak</a:t>
            </a:r>
            <a:r>
              <a:rPr lang="tr-TR" sz="2800" dirty="0"/>
              <a:t> </a:t>
            </a:r>
            <a:r>
              <a:rPr lang="fr-FR" sz="2800" dirty="0"/>
              <a:t>ve karşısındakine de onun anlaşıldığını göstermektir. Doğrulama ihtiyacı</a:t>
            </a:r>
            <a:r>
              <a:rPr lang="tr-TR" sz="2800" dirty="0"/>
              <a:t> </a:t>
            </a:r>
            <a:r>
              <a:rPr lang="fr-FR" sz="2800" dirty="0"/>
              <a:t>hisseden kişi şu şekilde bir giriş yapar: “Eğer iyi anlamışsam, söylemek istediğin</a:t>
            </a:r>
            <a:r>
              <a:rPr lang="tr-TR" sz="2800" dirty="0"/>
              <a:t> </a:t>
            </a:r>
            <a:r>
              <a:rPr lang="fr-FR" sz="2800" dirty="0"/>
              <a:t>şey, .... midir?, “Şayet iyi anlamışsam, hissettiğin şey ... mudur? Bu tür bir yineleme</a:t>
            </a:r>
            <a:r>
              <a:rPr lang="tr-TR" sz="2800" dirty="0"/>
              <a:t> </a:t>
            </a:r>
            <a:r>
              <a:rPr lang="fr-FR" sz="2800" dirty="0"/>
              <a:t>bir yandan konuşana kendini dinlenmiş, anlaşılmış, hissi verir, diğer yandan da</a:t>
            </a:r>
            <a:r>
              <a:rPr lang="tr-TR" sz="2800" dirty="0"/>
              <a:t> </a:t>
            </a:r>
            <a:r>
              <a:rPr lang="fr-FR" sz="2800" dirty="0"/>
              <a:t>dinleyene biraz önce söyleneneni tam olarak anladığını ifade etme imkânı verir.</a:t>
            </a:r>
          </a:p>
          <a:p>
            <a:r>
              <a:rPr lang="fr-FR" sz="2800" dirty="0"/>
              <a:t>Her bir doğrulamada, konuşmacı ya devam eder ya da düzeltme yolunu seçer.</a:t>
            </a:r>
          </a:p>
        </p:txBody>
      </p:sp>
    </p:spTree>
    <p:extLst>
      <p:ext uri="{BB962C8B-B14F-4D97-AF65-F5344CB8AC3E}">
        <p14:creationId xmlns:p14="http://schemas.microsoft.com/office/powerpoint/2010/main" val="1229689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194DC166-9E01-45EB-9B9A-8E6CBB053801}"/>
              </a:ext>
            </a:extLst>
          </p:cNvPr>
          <p:cNvSpPr/>
          <p:nvPr/>
        </p:nvSpPr>
        <p:spPr>
          <a:xfrm>
            <a:off x="357809" y="450574"/>
            <a:ext cx="11489634" cy="640175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fr-FR" sz="4000" b="1" dirty="0">
                <a:solidFill>
                  <a:srgbClr val="000000"/>
                </a:solidFill>
                <a:latin typeface="Minion Pro"/>
              </a:rPr>
              <a:t>Birbirini anlamanın en etkin yolu: EMPATİ </a:t>
            </a:r>
            <a:endParaRPr lang="tr-TR" sz="4000" dirty="0"/>
          </a:p>
          <a:p>
            <a:endParaRPr lang="tr-TR" dirty="0"/>
          </a:p>
          <a:p>
            <a:r>
              <a:rPr lang="tr-TR" sz="3200" dirty="0"/>
              <a:t>G</a:t>
            </a:r>
            <a:r>
              <a:rPr lang="fr-FR" sz="3200" dirty="0"/>
              <a:t>üven ortamı, aktif dinleme, birbirine</a:t>
            </a:r>
            <a:r>
              <a:rPr lang="tr-TR" sz="3200" dirty="0"/>
              <a:t> </a:t>
            </a:r>
            <a:r>
              <a:rPr lang="fr-FR" sz="3200" dirty="0"/>
              <a:t>uyum sağlama gibi tüm teknikler kullanılsa da bazen etkili bir iletişim başarısızlığa</a:t>
            </a:r>
          </a:p>
          <a:p>
            <a:r>
              <a:rPr lang="fr-FR" sz="3200" dirty="0"/>
              <a:t>uğramaktadır. İyi bir iletişim kurmanın yolu, insanın kendini başkasının yerine</a:t>
            </a:r>
            <a:r>
              <a:rPr lang="tr-TR" sz="3200" dirty="0"/>
              <a:t> </a:t>
            </a:r>
            <a:r>
              <a:rPr lang="fr-FR" sz="3200" dirty="0"/>
              <a:t>koyarak onun duygu ve düşüncelerini kavramaya çalışmaktan, olaylara onun gözüyle</a:t>
            </a:r>
            <a:r>
              <a:rPr lang="tr-TR" sz="3200" dirty="0"/>
              <a:t> </a:t>
            </a:r>
            <a:r>
              <a:rPr lang="fr-FR" sz="3200" dirty="0"/>
              <a:t>bakmaktan geçer. </a:t>
            </a:r>
            <a:endParaRPr lang="tr-TR" sz="3200" dirty="0"/>
          </a:p>
          <a:p>
            <a:endParaRPr lang="tr-TR" sz="3200" dirty="0"/>
          </a:p>
          <a:p>
            <a:r>
              <a:rPr lang="fr-FR" sz="3200" dirty="0"/>
              <a:t>Zira her insanın kendine özgü bir bakış açısı vardır. Kendisine</a:t>
            </a:r>
            <a:r>
              <a:rPr lang="tr-TR" sz="3200" dirty="0"/>
              <a:t> </a:t>
            </a:r>
            <a:r>
              <a:rPr lang="fr-FR" sz="3200" dirty="0"/>
              <a:t>ve çevresine bu açıdan bakar, algılar ve yorumlar. İlişkilerimizde karşımızdaki</a:t>
            </a:r>
            <a:r>
              <a:rPr lang="tr-TR" sz="3200" dirty="0"/>
              <a:t> </a:t>
            </a:r>
            <a:r>
              <a:rPr lang="fr-FR" sz="3200" dirty="0"/>
              <a:t>insanı anlamak istiyorsak, rol değiştirip dünyaya onun bakışıyla bakar, olayları</a:t>
            </a:r>
            <a:r>
              <a:rPr lang="tr-TR" sz="3200" dirty="0"/>
              <a:t> </a:t>
            </a:r>
            <a:r>
              <a:rPr lang="fr-FR" sz="3200" dirty="0"/>
              <a:t>onun gözüyle değerlendiririz. İşte biz kendisini başkasının yerine koyma olayına</a:t>
            </a:r>
            <a:r>
              <a:rPr lang="tr-TR" sz="3200" dirty="0"/>
              <a:t> </a:t>
            </a:r>
            <a:r>
              <a:rPr lang="fr-FR" sz="3200" dirty="0"/>
              <a:t>empati diyoruz.</a:t>
            </a:r>
          </a:p>
        </p:txBody>
      </p:sp>
    </p:spTree>
    <p:extLst>
      <p:ext uri="{BB962C8B-B14F-4D97-AF65-F5344CB8AC3E}">
        <p14:creationId xmlns:p14="http://schemas.microsoft.com/office/powerpoint/2010/main" val="4030998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7069966-75DD-451A-A378-384305A865C2}"/>
              </a:ext>
            </a:extLst>
          </p:cNvPr>
          <p:cNvSpPr/>
          <p:nvPr/>
        </p:nvSpPr>
        <p:spPr>
          <a:xfrm>
            <a:off x="92765" y="0"/>
            <a:ext cx="12284765" cy="6247864"/>
          </a:xfrm>
          <a:prstGeom prst="rect">
            <a:avLst/>
          </a:prstGeom>
        </p:spPr>
        <p:txBody>
          <a:bodyPr wrap="square">
            <a:spAutoFit/>
          </a:bodyPr>
          <a:lstStyle/>
          <a:p>
            <a:r>
              <a:rPr lang="fr-FR" sz="4000" dirty="0"/>
              <a:t>Dökmen</a:t>
            </a:r>
            <a:r>
              <a:rPr lang="fr-FR" sz="4000" dirty="0">
                <a:solidFill>
                  <a:srgbClr val="FF0000"/>
                </a:solidFill>
              </a:rPr>
              <a:t> empatiyi </a:t>
            </a:r>
            <a:r>
              <a:rPr lang="fr-FR" sz="4000" dirty="0"/>
              <a:t>:“Bir insanın, kendisini karşısındaki insanın</a:t>
            </a:r>
            <a:r>
              <a:rPr lang="tr-TR" sz="4000" dirty="0"/>
              <a:t> </a:t>
            </a:r>
            <a:r>
              <a:rPr lang="fr-FR" sz="4000" dirty="0"/>
              <a:t>yerine koyarak onun duygularını ve düşüncelerini doğru olarak anlamasıdır” şeklinde</a:t>
            </a:r>
            <a:r>
              <a:rPr lang="tr-TR" sz="4000" dirty="0"/>
              <a:t> </a:t>
            </a:r>
            <a:r>
              <a:rPr lang="fr-FR" sz="4000" dirty="0"/>
              <a:t>tanımladıktan sonra bugün çoğunluğun üzerinde uzlaştığı Carl Rogers’ın</a:t>
            </a:r>
            <a:r>
              <a:rPr lang="tr-TR" sz="4000" dirty="0"/>
              <a:t> </a:t>
            </a:r>
            <a:r>
              <a:rPr lang="fr-FR" sz="4000" dirty="0"/>
              <a:t>şu tanımına da yer verir: </a:t>
            </a:r>
            <a:endParaRPr lang="tr-TR" sz="4000" dirty="0"/>
          </a:p>
          <a:p>
            <a:endParaRPr lang="tr-TR" sz="4000" dirty="0"/>
          </a:p>
          <a:p>
            <a:r>
              <a:rPr lang="fr-FR" sz="4000" dirty="0"/>
              <a:t>Bir kişinin kendisini karşısındaki kişinin yerine koyarak</a:t>
            </a:r>
            <a:r>
              <a:rPr lang="tr-TR" sz="4000" dirty="0"/>
              <a:t> </a:t>
            </a:r>
            <a:r>
              <a:rPr lang="fr-FR" sz="4000" dirty="0"/>
              <a:t>olaylara onun bakış açısıyla bakması, o kişinin duygularını ve</a:t>
            </a:r>
            <a:r>
              <a:rPr lang="tr-TR" sz="4000" dirty="0"/>
              <a:t> </a:t>
            </a:r>
            <a:r>
              <a:rPr lang="fr-FR" sz="4000" dirty="0"/>
              <a:t>düşüncelerini doğru</a:t>
            </a:r>
            <a:r>
              <a:rPr lang="tr-TR" sz="4000" dirty="0"/>
              <a:t> </a:t>
            </a:r>
            <a:r>
              <a:rPr lang="fr-FR" sz="4000" dirty="0"/>
              <a:t>olarak anlaması, hissetmesi ve durumu ona iletmesi sürecine “</a:t>
            </a:r>
            <a:r>
              <a:rPr lang="fr-FR" sz="4000" b="1" dirty="0">
                <a:solidFill>
                  <a:srgbClr val="FF0000"/>
                </a:solidFill>
              </a:rPr>
              <a:t>empati</a:t>
            </a:r>
            <a:r>
              <a:rPr lang="fr-FR" sz="4000" dirty="0"/>
              <a:t>” adı verilir</a:t>
            </a:r>
          </a:p>
        </p:txBody>
      </p:sp>
    </p:spTree>
    <p:extLst>
      <p:ext uri="{BB962C8B-B14F-4D97-AF65-F5344CB8AC3E}">
        <p14:creationId xmlns:p14="http://schemas.microsoft.com/office/powerpoint/2010/main" val="2997563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0D9D025-015B-4ACB-9F64-3C46C102A17F}"/>
              </a:ext>
            </a:extLst>
          </p:cNvPr>
          <p:cNvSpPr/>
          <p:nvPr/>
        </p:nvSpPr>
        <p:spPr>
          <a:xfrm>
            <a:off x="0" y="-185530"/>
            <a:ext cx="12377530" cy="800219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tr-TR" sz="5400" dirty="0"/>
              <a:t>E</a:t>
            </a:r>
            <a:r>
              <a:rPr lang="fr-FR" sz="5400" dirty="0"/>
              <a:t>tkili İletişimde Temel</a:t>
            </a:r>
            <a:r>
              <a:rPr lang="tr-TR" sz="5400" dirty="0"/>
              <a:t> </a:t>
            </a:r>
            <a:r>
              <a:rPr lang="fr-FR" sz="5400" dirty="0"/>
              <a:t>Unsurlar</a:t>
            </a:r>
            <a:endParaRPr lang="tr-TR" sz="5400" dirty="0"/>
          </a:p>
          <a:p>
            <a:r>
              <a:rPr lang="tr-TR" sz="3200" dirty="0"/>
              <a:t>1. Karşınızdakilerle tüm direkt ilişkilerinizde, en temel unsurun beden dili olduğunu unutmayın. Ses yoluyla direkt olarak aktarılan bir mesajın % 95’ine yakını bedene özgü durum ve davranışlarınız arasında yaydığınız sinyallerle ortaya çıkar. Fiziksel davranışınızı özellikle iletilecek mesajla uyumlu kılmaya özen gösterin.</a:t>
            </a:r>
          </a:p>
          <a:p>
            <a:endParaRPr lang="tr-TR" sz="3200" dirty="0"/>
          </a:p>
          <a:p>
            <a:r>
              <a:rPr lang="tr-TR" sz="3200" dirty="0"/>
              <a:t>2. Yüzünüzdeki tebessüm gücünü mümkün olduğunca sıkça kullanarak iletişiminizi etkili kılmaya çalışın. Gülümseme sadece iletişiminizi etkili kılmakla kalmaz aynı zamanda yüz yüze veya telefonda direk olarak sesinizin tonunu etkiler. Gülümseme harikulade bir güçle donatılmış evrensel bir dildir.</a:t>
            </a:r>
          </a:p>
          <a:p>
            <a:endParaRPr lang="tr-TR" sz="5400" dirty="0"/>
          </a:p>
          <a:p>
            <a:endParaRPr lang="fr-FR" sz="5400" dirty="0"/>
          </a:p>
        </p:txBody>
      </p:sp>
    </p:spTree>
    <p:extLst>
      <p:ext uri="{BB962C8B-B14F-4D97-AF65-F5344CB8AC3E}">
        <p14:creationId xmlns:p14="http://schemas.microsoft.com/office/powerpoint/2010/main" val="3127424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13396F8-75D5-4C6F-9844-88BFFDABFF0F}"/>
              </a:ext>
            </a:extLst>
          </p:cNvPr>
          <p:cNvSpPr/>
          <p:nvPr/>
        </p:nvSpPr>
        <p:spPr>
          <a:xfrm>
            <a:off x="185531" y="106018"/>
            <a:ext cx="11688418" cy="6740307"/>
          </a:xfrm>
          <a:prstGeom prst="rect">
            <a:avLst/>
          </a:prstGeom>
        </p:spPr>
        <p:style>
          <a:lnRef idx="1">
            <a:schemeClr val="accent4"/>
          </a:lnRef>
          <a:fillRef idx="3">
            <a:schemeClr val="accent4"/>
          </a:fillRef>
          <a:effectRef idx="2">
            <a:schemeClr val="accent4"/>
          </a:effectRef>
          <a:fontRef idx="minor">
            <a:schemeClr val="lt1"/>
          </a:fontRef>
        </p:style>
        <p:txBody>
          <a:bodyPr wrap="square">
            <a:spAutoFit/>
          </a:bodyPr>
          <a:lstStyle/>
          <a:p>
            <a:pPr algn="just"/>
            <a:r>
              <a:rPr lang="fr-FR" sz="3600" dirty="0">
                <a:solidFill>
                  <a:srgbClr val="000000"/>
                </a:solidFill>
                <a:latin typeface="Minion Pro"/>
              </a:rPr>
              <a:t>3. Karşınızdaki kişiye direkt olarak beyanlarda bulunmak yerine sorular sorun. Bu şekilde karşınızdaki kişiyi dile getirmeyi arzu ettiğiniz düşünceleri anlamaya davet edersiniz. Böylelikle ilgisini üzerinize çekmiş olursunuz. Bilmediğiniz bir şeyi öğrenmenin en iyi yolu soru sorarak öğrenmeye çalışmaktır. </a:t>
            </a:r>
          </a:p>
          <a:p>
            <a:pPr algn="just"/>
            <a:r>
              <a:rPr lang="fr-FR" sz="3600" dirty="0">
                <a:solidFill>
                  <a:srgbClr val="000000"/>
                </a:solidFill>
                <a:latin typeface="Minion Pro"/>
              </a:rPr>
              <a:t>4. Sözel bir diyaloğa giriştiğinizde neticenin daima olumlu olmasını düşünün. Olumlu bir netice beklentisi mücizeler meydana getirir ve üstelik sizi elinizden gelenin en iyisini vermeye imkân veren bir yaklaşıma sürükler. Hangi konuda olursa olsun, neyin en iyisini arzu ederseniz onun en iyisini elde edersiniz. </a:t>
            </a:r>
            <a:endParaRPr lang="fr-FR" sz="3600" dirty="0"/>
          </a:p>
        </p:txBody>
      </p:sp>
    </p:spTree>
    <p:extLst>
      <p:ext uri="{BB962C8B-B14F-4D97-AF65-F5344CB8AC3E}">
        <p14:creationId xmlns:p14="http://schemas.microsoft.com/office/powerpoint/2010/main" val="1178835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8622388-1F8F-439A-AEAD-C6A55C37CECF}"/>
              </a:ext>
            </a:extLst>
          </p:cNvPr>
          <p:cNvSpPr/>
          <p:nvPr/>
        </p:nvSpPr>
        <p:spPr>
          <a:xfrm>
            <a:off x="463825" y="318052"/>
            <a:ext cx="11317357" cy="674030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fr-FR" sz="3600" dirty="0">
                <a:solidFill>
                  <a:srgbClr val="000000"/>
                </a:solidFill>
                <a:latin typeface="Minion Pro"/>
              </a:rPr>
              <a:t>5. Konuşmalarınızda “hayır”, “mümkün değil”, “yetersiz”, “kötü” gibi olumsuzluk ifadelerine yer vermeyin. Bu kelimeler iletilen mesajın anlamı ve etkililiği konusunda yıkıcı bir etkiye sahiptir. </a:t>
            </a:r>
          </a:p>
          <a:p>
            <a:pPr algn="just"/>
            <a:endParaRPr lang="tr-TR" sz="3600" dirty="0">
              <a:solidFill>
                <a:srgbClr val="000000"/>
              </a:solidFill>
              <a:latin typeface="Minion Pro"/>
            </a:endParaRPr>
          </a:p>
          <a:p>
            <a:pPr algn="just"/>
            <a:r>
              <a:rPr lang="fr-FR" sz="3600" dirty="0">
                <a:solidFill>
                  <a:srgbClr val="000000"/>
                </a:solidFill>
                <a:latin typeface="Minion Pro"/>
              </a:rPr>
              <a:t>6. Diğer insanlara çağrı yapmayı, bir şeyleri anlatmayı arzuladığınızda kendinizden bahsetme stratejisinden yararlanmayın. Çoğu insan konuşmalarını bizzat kendi çevrelerinde döndürüp dururlar. İşte bundan dolayı da ‘kendini bir şey sanıyor olmak’ deyimi kullanılır. Bu hatayı yapmayın, onları yeni bir şeylerle kendinize çekmediğinizde kaçırırsınız. </a:t>
            </a:r>
            <a:endParaRPr lang="fr-FR" sz="3600" dirty="0"/>
          </a:p>
        </p:txBody>
      </p:sp>
    </p:spTree>
    <p:extLst>
      <p:ext uri="{BB962C8B-B14F-4D97-AF65-F5344CB8AC3E}">
        <p14:creationId xmlns:p14="http://schemas.microsoft.com/office/powerpoint/2010/main" val="3082693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4C40C61-5F60-4B3A-9C2A-ADEAFFF9C5C7}"/>
              </a:ext>
            </a:extLst>
          </p:cNvPr>
          <p:cNvSpPr/>
          <p:nvPr/>
        </p:nvSpPr>
        <p:spPr>
          <a:xfrm>
            <a:off x="371061" y="967409"/>
            <a:ext cx="11582400" cy="550920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fr-FR" sz="3200" dirty="0"/>
              <a:t>7. Yanlış inanışlarla kendinizi sabote etmekten kaçının. Eğer iletişim yetinizin</a:t>
            </a:r>
            <a:r>
              <a:rPr lang="tr-TR" sz="3200" dirty="0"/>
              <a:t> </a:t>
            </a:r>
            <a:r>
              <a:rPr lang="fr-FR" sz="3200" dirty="0"/>
              <a:t>olmadığını veya sıradan bir iletişimci olduğunuzu düşünüyorsanız,</a:t>
            </a:r>
            <a:r>
              <a:rPr lang="tr-TR" sz="3200" dirty="0"/>
              <a:t> </a:t>
            </a:r>
            <a:r>
              <a:rPr lang="fr-FR" sz="3200" dirty="0"/>
              <a:t>her şeyin kendiliğinden düzeleceğini beklemeyin. Bu olumsuz düşünce</a:t>
            </a:r>
            <a:r>
              <a:rPr lang="tr-TR" sz="3200" dirty="0"/>
              <a:t> </a:t>
            </a:r>
            <a:r>
              <a:rPr lang="fr-FR" sz="3200" dirty="0"/>
              <a:t>ve inanışlarınızın yerine size güven sağlaması için olumlu düşüncelere</a:t>
            </a:r>
            <a:r>
              <a:rPr lang="tr-TR" sz="3200" dirty="0"/>
              <a:t> </a:t>
            </a:r>
            <a:r>
              <a:rPr lang="fr-FR" sz="3200" dirty="0"/>
              <a:t>yer verin.</a:t>
            </a:r>
          </a:p>
          <a:p>
            <a:endParaRPr lang="tr-TR" sz="3200" dirty="0"/>
          </a:p>
          <a:p>
            <a:r>
              <a:rPr lang="fr-FR" sz="3200" dirty="0"/>
              <a:t>8. Sözel konuşmalarınız sırasında dikkatli dinlemeye özen gösterin. Birçokları</a:t>
            </a:r>
            <a:r>
              <a:rPr lang="tr-TR" sz="3200" dirty="0"/>
              <a:t> </a:t>
            </a:r>
            <a:r>
              <a:rPr lang="fr-FR" sz="3200" dirty="0"/>
              <a:t>muhatabını dikkatlice dinlemekten ziyade ona söyleyeceği şeyleri</a:t>
            </a:r>
            <a:r>
              <a:rPr lang="tr-TR" sz="3200" dirty="0"/>
              <a:t> </a:t>
            </a:r>
            <a:r>
              <a:rPr lang="fr-FR" sz="3200" dirty="0"/>
              <a:t>kafasında tasarlar. Bu büyük bir hatadır, siz siz olun bu hataya düşmeyin.</a:t>
            </a:r>
            <a:r>
              <a:rPr lang="tr-TR" sz="3200" dirty="0"/>
              <a:t> </a:t>
            </a:r>
            <a:r>
              <a:rPr lang="fr-FR" sz="3200" dirty="0"/>
              <a:t>Eğer onu dikkatlice dinlerseniz, vereceğiniz cevaba ayıracağınız</a:t>
            </a:r>
            <a:r>
              <a:rPr lang="tr-TR" sz="3200" dirty="0"/>
              <a:t> </a:t>
            </a:r>
            <a:r>
              <a:rPr lang="fr-FR" sz="3200" dirty="0"/>
              <a:t>zaman daha kısa olacak ve cevabınız daha etkili olacak.</a:t>
            </a:r>
          </a:p>
        </p:txBody>
      </p:sp>
    </p:spTree>
    <p:extLst>
      <p:ext uri="{BB962C8B-B14F-4D97-AF65-F5344CB8AC3E}">
        <p14:creationId xmlns:p14="http://schemas.microsoft.com/office/powerpoint/2010/main" val="362962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F98D77E-6542-4BD9-BCF0-1CDCDBCED3AF}"/>
              </a:ext>
            </a:extLst>
          </p:cNvPr>
          <p:cNvSpPr/>
          <p:nvPr/>
        </p:nvSpPr>
        <p:spPr>
          <a:xfrm>
            <a:off x="530088" y="808383"/>
            <a:ext cx="11158330" cy="600164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fr-FR" sz="3200" dirty="0">
                <a:solidFill>
                  <a:srgbClr val="000000"/>
                </a:solidFill>
                <a:latin typeface="Minion Pro"/>
              </a:rPr>
              <a:t>9. Sözcük dağarcığınızı konuya ve şartlara göre ayarlayın. Bütün konuşmalar ve görüşmelerde aynı tarz dil ve davranış kullanılmaz. Durum ne olursa olsun iletişim performansınızı artırmak için belirlediğiniz yaklaşım ve sözlerinizde daha esnek olun. </a:t>
            </a:r>
            <a:endParaRPr lang="tr-TR" sz="3200" dirty="0">
              <a:solidFill>
                <a:srgbClr val="000000"/>
              </a:solidFill>
              <a:latin typeface="Minion Pro"/>
            </a:endParaRPr>
          </a:p>
          <a:p>
            <a:pPr algn="just"/>
            <a:endParaRPr lang="fr-FR" sz="3200" dirty="0">
              <a:solidFill>
                <a:srgbClr val="000000"/>
              </a:solidFill>
              <a:latin typeface="Minion Pro"/>
            </a:endParaRPr>
          </a:p>
          <a:p>
            <a:pPr algn="just"/>
            <a:r>
              <a:rPr lang="fr-FR" sz="3200" dirty="0">
                <a:solidFill>
                  <a:srgbClr val="000000"/>
                </a:solidFill>
                <a:latin typeface="Minion Pro"/>
              </a:rPr>
              <a:t>10. Bir diyalog sırasında eğer mümkünse herkesi ismiyle çağırın. Herkesin duymak istediği en hoş kelime bu konuşmalarda adının telafuz edilmesidir. Kiminle konuşursanız konuşun, mümkün olduğunca onlara isimleriyle hitap etmeye çalışın, bunu özellikle sınıf ortamında ihmal etmeyin. Zira öğrenciler adlarıyla çağrılmayı çok önemserler. Kendine değer verildiği duygusu onları motive eder. </a:t>
            </a:r>
            <a:endParaRPr lang="fr-FR" sz="3200" dirty="0"/>
          </a:p>
        </p:txBody>
      </p:sp>
    </p:spTree>
    <p:extLst>
      <p:ext uri="{BB962C8B-B14F-4D97-AF65-F5344CB8AC3E}">
        <p14:creationId xmlns:p14="http://schemas.microsoft.com/office/powerpoint/2010/main" val="1739928332"/>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TotalTime>
  <Words>1599</Words>
  <Application>Microsoft Office PowerPoint</Application>
  <PresentationFormat>Geniş ekran</PresentationFormat>
  <Paragraphs>82</Paragraphs>
  <Slides>17</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17</vt:i4>
      </vt:variant>
    </vt:vector>
  </HeadingPairs>
  <TitlesOfParts>
    <vt:vector size="23" baseType="lpstr">
      <vt:lpstr>Arial</vt:lpstr>
      <vt:lpstr>Calibri</vt:lpstr>
      <vt:lpstr>Calibri Light</vt:lpstr>
      <vt:lpstr>Minion Pro</vt:lpstr>
      <vt:lpstr>Myriad Pro</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acer</dc:creator>
  <cp:lastModifiedBy>acer</cp:lastModifiedBy>
  <cp:revision>11</cp:revision>
  <dcterms:created xsi:type="dcterms:W3CDTF">2019-10-30T12:05:32Z</dcterms:created>
  <dcterms:modified xsi:type="dcterms:W3CDTF">2019-11-10T12:45:43Z</dcterms:modified>
</cp:coreProperties>
</file>